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7022" rtl="0" fontAlgn="auto" latinLnBrk="0" hangingPunct="0">
      <a:lnSpc>
        <a:spcPct val="100000"/>
      </a:lnSpc>
      <a:spcBef>
        <a:spcPts val="290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1pPr>
    <a:lvl2pPr marL="0" marR="0" indent="0" algn="l" defTabSz="587022" rtl="0" fontAlgn="auto" latinLnBrk="0" hangingPunct="0">
      <a:lnSpc>
        <a:spcPct val="100000"/>
      </a:lnSpc>
      <a:spcBef>
        <a:spcPts val="290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2pPr>
    <a:lvl3pPr marL="0" marR="0" indent="0" algn="l" defTabSz="587022" rtl="0" fontAlgn="auto" latinLnBrk="0" hangingPunct="0">
      <a:lnSpc>
        <a:spcPct val="100000"/>
      </a:lnSpc>
      <a:spcBef>
        <a:spcPts val="290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3pPr>
    <a:lvl4pPr marL="0" marR="0" indent="0" algn="l" defTabSz="587022" rtl="0" fontAlgn="auto" latinLnBrk="0" hangingPunct="0">
      <a:lnSpc>
        <a:spcPct val="100000"/>
      </a:lnSpc>
      <a:spcBef>
        <a:spcPts val="290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4pPr>
    <a:lvl5pPr marL="0" marR="0" indent="0" algn="l" defTabSz="587022" rtl="0" fontAlgn="auto" latinLnBrk="0" hangingPunct="0">
      <a:lnSpc>
        <a:spcPct val="100000"/>
      </a:lnSpc>
      <a:spcBef>
        <a:spcPts val="290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5pPr>
    <a:lvl6pPr marL="0" marR="0" indent="0" algn="l" defTabSz="587022" rtl="0" fontAlgn="auto" latinLnBrk="0" hangingPunct="0">
      <a:lnSpc>
        <a:spcPct val="100000"/>
      </a:lnSpc>
      <a:spcBef>
        <a:spcPts val="290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6pPr>
    <a:lvl7pPr marL="0" marR="0" indent="0" algn="l" defTabSz="587022" rtl="0" fontAlgn="auto" latinLnBrk="0" hangingPunct="0">
      <a:lnSpc>
        <a:spcPct val="100000"/>
      </a:lnSpc>
      <a:spcBef>
        <a:spcPts val="290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7pPr>
    <a:lvl8pPr marL="0" marR="0" indent="0" algn="l" defTabSz="587022" rtl="0" fontAlgn="auto" latinLnBrk="0" hangingPunct="0">
      <a:lnSpc>
        <a:spcPct val="100000"/>
      </a:lnSpc>
      <a:spcBef>
        <a:spcPts val="290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8pPr>
    <a:lvl9pPr marL="0" marR="0" indent="0" algn="l" defTabSz="587022" rtl="0" fontAlgn="auto" latinLnBrk="0" hangingPunct="0">
      <a:lnSpc>
        <a:spcPct val="100000"/>
      </a:lnSpc>
      <a:spcBef>
        <a:spcPts val="290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E231A"/>
        </a:fontRef>
        <a:srgbClr val="3E231A"/>
      </a:tcTxStyle>
      <a:tcStyle>
        <a:tcBdr>
          <a:left>
            <a:ln w="3175" cap="flat">
              <a:solidFill>
                <a:srgbClr val="3E231A"/>
              </a:solidFill>
              <a:prstDash val="solid"/>
              <a:miter lim="400000"/>
            </a:ln>
          </a:left>
          <a:right>
            <a:ln w="3175" cap="flat">
              <a:solidFill>
                <a:srgbClr val="3E231A"/>
              </a:solidFill>
              <a:prstDash val="solid"/>
              <a:miter lim="400000"/>
            </a:ln>
          </a:right>
          <a:top>
            <a:ln w="3175" cap="flat">
              <a:solidFill>
                <a:srgbClr val="3E231A"/>
              </a:solidFill>
              <a:prstDash val="solid"/>
              <a:miter lim="400000"/>
            </a:ln>
          </a:top>
          <a:bottom>
            <a:ln w="3175" cap="flat">
              <a:solidFill>
                <a:srgbClr val="3E231A"/>
              </a:solidFill>
              <a:prstDash val="solid"/>
              <a:miter lim="400000"/>
            </a:ln>
          </a:bottom>
          <a:insideH>
            <a:ln w="3175" cap="flat">
              <a:solidFill>
                <a:srgbClr val="3E231A"/>
              </a:solidFill>
              <a:prstDash val="solid"/>
              <a:miter lim="400000"/>
            </a:ln>
          </a:insideH>
          <a:insideV>
            <a:ln w="3175" cap="flat">
              <a:solidFill>
                <a:srgbClr val="3E231A"/>
              </a:solidFill>
              <a:prstDash val="solid"/>
              <a:miter lim="400000"/>
            </a:ln>
          </a:insideV>
        </a:tcBdr>
        <a:fill>
          <a:noFill/>
        </a:fill>
      </a:tcStyle>
    </a:wholeTbl>
    <a:band2H>
      <a:tcTxStyle b="def" i="def"/>
      <a:tcStyle>
        <a:tcBdr/>
        <a:fill>
          <a:solidFill>
            <a:srgbClr val="FFEBD2">
              <a:alpha val="48000"/>
            </a:srgbClr>
          </a:solidFill>
        </a:fill>
      </a:tcStyle>
    </a:band2H>
    <a:firstCol>
      <a:tcTxStyle b="off" i="off">
        <a:fontRef idx="minor">
          <a:srgbClr val="3E231A"/>
        </a:fontRef>
        <a:srgbClr val="3E231A"/>
      </a:tcTxStyle>
      <a:tcStyle>
        <a:tcBdr>
          <a:left>
            <a:ln w="3175" cap="flat">
              <a:solidFill>
                <a:srgbClr val="3E231A"/>
              </a:solidFill>
              <a:prstDash val="solid"/>
              <a:miter lim="400000"/>
            </a:ln>
          </a:left>
          <a:right>
            <a:ln w="3175" cap="flat">
              <a:solidFill>
                <a:srgbClr val="3E231A"/>
              </a:solidFill>
              <a:prstDash val="solid"/>
              <a:miter lim="400000"/>
            </a:ln>
          </a:right>
          <a:top>
            <a:ln w="3175" cap="flat">
              <a:solidFill>
                <a:srgbClr val="3E231A"/>
              </a:solidFill>
              <a:prstDash val="solid"/>
              <a:miter lim="400000"/>
            </a:ln>
          </a:top>
          <a:bottom>
            <a:ln w="3175" cap="flat">
              <a:solidFill>
                <a:srgbClr val="3E231A"/>
              </a:solidFill>
              <a:prstDash val="solid"/>
              <a:miter lim="400000"/>
            </a:ln>
          </a:bottom>
          <a:insideH>
            <a:ln w="3175" cap="flat">
              <a:solidFill>
                <a:srgbClr val="3E231A"/>
              </a:solidFill>
              <a:prstDash val="solid"/>
              <a:miter lim="400000"/>
            </a:ln>
          </a:insideH>
          <a:insideV>
            <a:ln w="3175" cap="flat">
              <a:solidFill>
                <a:srgbClr val="3E231A"/>
              </a:solidFill>
              <a:prstDash val="solid"/>
              <a:miter lim="400000"/>
            </a:ln>
          </a:insideV>
        </a:tcBdr>
        <a:fill>
          <a:solidFill>
            <a:srgbClr val="D6A96F">
              <a:alpha val="48000"/>
            </a:srgbClr>
          </a:solidFill>
        </a:fill>
      </a:tcStyle>
    </a:firstCol>
    <a:lastRow>
      <a:tcTxStyle b="off" i="off">
        <a:fontRef idx="minor">
          <a:srgbClr val="3E231A"/>
        </a:fontRef>
        <a:srgbClr val="3E231A"/>
      </a:tcTxStyle>
      <a:tcStyle>
        <a:tcBdr>
          <a:left>
            <a:ln w="3175" cap="flat">
              <a:solidFill>
                <a:srgbClr val="3E231A"/>
              </a:solidFill>
              <a:prstDash val="solid"/>
              <a:miter lim="400000"/>
            </a:ln>
          </a:left>
          <a:right>
            <a:ln w="3175" cap="flat">
              <a:solidFill>
                <a:srgbClr val="3E231A"/>
              </a:solidFill>
              <a:prstDash val="solid"/>
              <a:miter lim="400000"/>
            </a:ln>
          </a:right>
          <a:top>
            <a:ln w="3175" cap="flat">
              <a:solidFill>
                <a:srgbClr val="3E231A"/>
              </a:solidFill>
              <a:prstDash val="solid"/>
              <a:miter lim="400000"/>
            </a:ln>
          </a:top>
          <a:bottom>
            <a:ln w="3175" cap="flat">
              <a:solidFill>
                <a:srgbClr val="3E231A"/>
              </a:solidFill>
              <a:prstDash val="solid"/>
              <a:miter lim="400000"/>
            </a:ln>
          </a:bottom>
          <a:insideH>
            <a:ln w="3175" cap="flat">
              <a:solidFill>
                <a:srgbClr val="3E231A"/>
              </a:solidFill>
              <a:prstDash val="solid"/>
              <a:miter lim="400000"/>
            </a:ln>
          </a:insideH>
          <a:insideV>
            <a:ln w="3175" cap="flat">
              <a:solidFill>
                <a:srgbClr val="3E231A"/>
              </a:solidFill>
              <a:prstDash val="solid"/>
              <a:miter lim="400000"/>
            </a:ln>
          </a:insideV>
        </a:tcBdr>
        <a:fill>
          <a:solidFill>
            <a:srgbClr val="D6A96F">
              <a:alpha val="48000"/>
            </a:srgbClr>
          </a:solidFill>
        </a:fill>
      </a:tcStyle>
    </a:lastRow>
    <a:firstRow>
      <a:tcTxStyle b="off" i="off">
        <a:fontRef idx="minor">
          <a:srgbClr val="3E231A"/>
        </a:fontRef>
        <a:srgbClr val="3E231A"/>
      </a:tcTxStyle>
      <a:tcStyle>
        <a:tcBdr>
          <a:left>
            <a:ln w="3175" cap="flat">
              <a:solidFill>
                <a:srgbClr val="3E231A"/>
              </a:solidFill>
              <a:prstDash val="solid"/>
              <a:miter lim="400000"/>
            </a:ln>
          </a:left>
          <a:right>
            <a:ln w="3175" cap="flat">
              <a:solidFill>
                <a:srgbClr val="3E231A"/>
              </a:solidFill>
              <a:prstDash val="solid"/>
              <a:miter lim="400000"/>
            </a:ln>
          </a:right>
          <a:top>
            <a:ln w="3175" cap="flat">
              <a:solidFill>
                <a:srgbClr val="3E231A"/>
              </a:solidFill>
              <a:prstDash val="solid"/>
              <a:miter lim="400000"/>
            </a:ln>
          </a:top>
          <a:bottom>
            <a:ln w="3175" cap="flat">
              <a:solidFill>
                <a:srgbClr val="3E231A"/>
              </a:solidFill>
              <a:prstDash val="solid"/>
              <a:miter lim="400000"/>
            </a:ln>
          </a:bottom>
          <a:insideH>
            <a:ln w="3175" cap="flat">
              <a:solidFill>
                <a:srgbClr val="3E231A"/>
              </a:solidFill>
              <a:prstDash val="solid"/>
              <a:miter lim="400000"/>
            </a:ln>
          </a:insideH>
          <a:insideV>
            <a:ln w="3175" cap="flat">
              <a:solidFill>
                <a:srgbClr val="3E231A"/>
              </a:solidFill>
              <a:prstDash val="solid"/>
              <a:miter lim="400000"/>
            </a:ln>
          </a:insideV>
        </a:tcBdr>
        <a:fill>
          <a:solidFill>
            <a:srgbClr val="D6A96F">
              <a:alpha val="48000"/>
            </a:srgbClr>
          </a:solidFill>
        </a:fill>
      </a:tcStyle>
    </a:firstRow>
  </a:tblStyle>
  <a:tblStyle styleId="{C7B018BB-80A7-4F77-B60F-C8B233D01FF8}" styleName="">
    <a:tblBg/>
    <a:wholeTbl>
      <a:tcTxStyle b="off" i="off">
        <a:fontRef idx="minor">
          <a:srgbClr val="3E231A"/>
        </a:fontRef>
        <a:srgbClr val="3E231A"/>
      </a:tcTxStyle>
      <a:tcStyle>
        <a:tcBdr>
          <a:left>
            <a:ln w="12700" cap="flat">
              <a:noFill/>
              <a:miter lim="400000"/>
            </a:ln>
          </a:left>
          <a:right>
            <a:ln w="12700" cap="flat">
              <a:noFill/>
              <a:miter lim="400000"/>
            </a:ln>
          </a:right>
          <a:top>
            <a:ln w="3175" cap="flat">
              <a:solidFill>
                <a:srgbClr val="3E231A"/>
              </a:solidFill>
              <a:prstDash val="solid"/>
              <a:miter lim="400000"/>
            </a:ln>
          </a:top>
          <a:bottom>
            <a:ln w="3175" cap="flat">
              <a:solidFill>
                <a:srgbClr val="3E231A"/>
              </a:solidFill>
              <a:prstDash val="solid"/>
              <a:miter lim="400000"/>
            </a:ln>
          </a:bottom>
          <a:insideH>
            <a:ln w="3175" cap="flat">
              <a:solidFill>
                <a:srgbClr val="3E231A"/>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FFFFFF"/>
        </a:fontRef>
        <a:srgbClr val="FFFFFF"/>
      </a:tcTxStyle>
      <a:tcStyle>
        <a:tcBdr>
          <a:left>
            <a:ln w="3175" cap="flat">
              <a:solidFill>
                <a:srgbClr val="3E231A"/>
              </a:solidFill>
              <a:prstDash val="solid"/>
              <a:miter lim="400000"/>
            </a:ln>
          </a:left>
          <a:right>
            <a:ln w="3175"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3175" cap="flat">
              <a:solidFill>
                <a:srgbClr val="3E231A"/>
              </a:solidFill>
              <a:prstDash val="solid"/>
              <a:miter lim="400000"/>
            </a:ln>
          </a:insideV>
        </a:tcBdr>
        <a:fill>
          <a:solidFill>
            <a:srgbClr val="9BA7B4">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3E231A"/>
              </a:solidFill>
              <a:prstDash val="solid"/>
              <a:miter lim="400000"/>
            </a:ln>
          </a:top>
          <a:bottom>
            <a:ln w="3175" cap="flat">
              <a:solidFill>
                <a:srgbClr val="3E231A"/>
              </a:solidFill>
              <a:prstDash val="solid"/>
              <a:miter lim="400000"/>
            </a:ln>
          </a:bottom>
          <a:insideH>
            <a:ln w="3175" cap="flat">
              <a:solidFill>
                <a:srgbClr val="3E231A"/>
              </a:solidFill>
              <a:prstDash val="solid"/>
              <a:miter lim="400000"/>
            </a:ln>
          </a:insideH>
          <a:insideV>
            <a:ln w="12700" cap="flat">
              <a:noFill/>
              <a:miter lim="400000"/>
            </a:ln>
          </a:insideV>
        </a:tcBdr>
        <a:fill>
          <a:solidFill>
            <a:srgbClr val="6F8B9E">
              <a:alpha val="9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3E231A"/>
              </a:solidFill>
              <a:prstDash val="solid"/>
              <a:miter lim="400000"/>
            </a:ln>
          </a:top>
          <a:bottom>
            <a:ln w="3175" cap="flat">
              <a:solidFill>
                <a:srgbClr val="3E231A"/>
              </a:solidFill>
              <a:prstDash val="solid"/>
              <a:miter lim="400000"/>
            </a:ln>
          </a:bottom>
          <a:insideH>
            <a:ln w="3175" cap="flat">
              <a:solidFill>
                <a:srgbClr val="3E231A"/>
              </a:solidFill>
              <a:prstDash val="solid"/>
              <a:miter lim="400000"/>
            </a:ln>
          </a:insideH>
          <a:insideV>
            <a:ln w="12700" cap="flat">
              <a:noFill/>
              <a:miter lim="400000"/>
            </a:ln>
          </a:insideV>
        </a:tcBdr>
        <a:fill>
          <a:solidFill>
            <a:srgbClr val="6F8B9E">
              <a:alpha val="90000"/>
            </a:srgbClr>
          </a:solidFill>
        </a:fill>
      </a:tcStyle>
    </a:firstRow>
  </a:tblStyle>
  <a:tblStyle styleId="{EEE7283C-3CF3-47DC-8721-378D4A62B228}" styleName="">
    <a:tblBg/>
    <a:wholeTbl>
      <a:tcTxStyle b="off" i="off">
        <a:fontRef idx="minor">
          <a:srgbClr val="3E231A"/>
        </a:fontRef>
        <a:srgbClr val="3E231A"/>
      </a:tcTxStyle>
      <a:tcStyle>
        <a:tcBdr>
          <a:left>
            <a:ln w="12700" cap="flat">
              <a:noFill/>
              <a:miter lim="400000"/>
            </a:ln>
          </a:left>
          <a:right>
            <a:ln w="12700" cap="flat">
              <a:noFill/>
              <a:miter lim="400000"/>
            </a:ln>
          </a:right>
          <a:top>
            <a:ln w="3175" cap="flat">
              <a:solidFill>
                <a:srgbClr val="3D231A"/>
              </a:solidFill>
              <a:prstDash val="solid"/>
              <a:miter lim="400000"/>
            </a:ln>
          </a:top>
          <a:bottom>
            <a:ln w="3175" cap="flat">
              <a:solidFill>
                <a:srgbClr val="3D231A"/>
              </a:solidFill>
              <a:prstDash val="solid"/>
              <a:miter lim="400000"/>
            </a:ln>
          </a:bottom>
          <a:insideH>
            <a:ln w="3175" cap="flat">
              <a:solidFill>
                <a:srgbClr val="3D231A"/>
              </a:solidFill>
              <a:prstDash val="solid"/>
              <a:miter lim="400000"/>
            </a:ln>
          </a:insideH>
          <a:insideV>
            <a:ln w="12700" cap="flat">
              <a:noFill/>
              <a:miter lim="400000"/>
            </a:ln>
          </a:insideV>
        </a:tcBdr>
        <a:fill>
          <a:noFill/>
        </a:fill>
      </a:tcStyle>
    </a:wholeTbl>
    <a:band2H>
      <a:tcTxStyle b="def" i="def"/>
      <a:tcStyle>
        <a:tcBdr/>
        <a:fill>
          <a:solidFill>
            <a:srgbClr val="B1A596">
              <a:alpha val="20000"/>
            </a:srgbClr>
          </a:solidFill>
        </a:fill>
      </a:tcStyle>
    </a:band2H>
    <a:firstCol>
      <a:tcTxStyle b="off" i="off">
        <a:fontRef idx="minor">
          <a:srgbClr val="3E231A"/>
        </a:fontRef>
        <a:srgbClr val="3E231A"/>
      </a:tcTxStyle>
      <a:tcStyle>
        <a:tcBdr>
          <a:left>
            <a:ln w="3175" cap="flat">
              <a:solidFill>
                <a:srgbClr val="3D231A"/>
              </a:solidFill>
              <a:prstDash val="solid"/>
              <a:miter lim="400000"/>
            </a:ln>
          </a:left>
          <a:right>
            <a:ln w="3175" cap="flat">
              <a:solidFill>
                <a:srgbClr val="3D231A"/>
              </a:solidFill>
              <a:prstDash val="solid"/>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BCA581">
              <a:alpha val="50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D231A"/>
              </a:solidFill>
              <a:prstDash val="solid"/>
              <a:miter lim="400000"/>
            </a:ln>
          </a:top>
          <a:bottom>
            <a:ln w="3175" cap="flat">
              <a:solidFill>
                <a:srgbClr val="3D231A"/>
              </a:solidFill>
              <a:prstDash val="solid"/>
              <a:miter lim="400000"/>
            </a:ln>
          </a:bottom>
          <a:insideH>
            <a:ln w="3175" cap="flat">
              <a:solidFill>
                <a:srgbClr val="3D231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3D231A"/>
              </a:solidFill>
              <a:prstDash val="solid"/>
              <a:miter lim="400000"/>
            </a:ln>
          </a:top>
          <a:bottom>
            <a:ln w="3175" cap="flat">
              <a:solidFill>
                <a:srgbClr val="3D231A"/>
              </a:solidFill>
              <a:prstDash val="solid"/>
              <a:miter lim="400000"/>
            </a:ln>
          </a:bottom>
          <a:insideH>
            <a:ln w="3175" cap="flat">
              <a:solidFill>
                <a:srgbClr val="3D231A"/>
              </a:solidFill>
              <a:prstDash val="solid"/>
              <a:miter lim="400000"/>
            </a:ln>
          </a:insideH>
          <a:insideV>
            <a:ln w="12700" cap="flat">
              <a:noFill/>
              <a:miter lim="400000"/>
            </a:ln>
          </a:insideV>
        </a:tcBdr>
        <a:fill>
          <a:solidFill>
            <a:srgbClr val="A56333">
              <a:alpha val="75000"/>
            </a:srgbClr>
          </a:solidFill>
        </a:fill>
      </a:tcStyle>
    </a:firstRow>
  </a:tblStyle>
  <a:tblStyle styleId="{CF821DB8-F4EB-4A41-A1BA-3FCAFE7338EE}" styleName="">
    <a:tblBg/>
    <a:wholeTbl>
      <a:tcTxStyle b="off" i="off">
        <a:fontRef idx="minor">
          <a:srgbClr val="3E231A"/>
        </a:fontRef>
        <a:srgbClr val="3E231A"/>
      </a:tcTxStyle>
      <a:tcStyle>
        <a:tcBdr>
          <a:left>
            <a:ln w="12700" cap="flat">
              <a:noFill/>
              <a:miter lim="400000"/>
            </a:ln>
          </a:left>
          <a:right>
            <a:ln w="12700" cap="flat">
              <a:noFill/>
              <a:miter lim="400000"/>
            </a:ln>
          </a:right>
          <a:top>
            <a:ln w="3175" cap="flat">
              <a:solidFill>
                <a:srgbClr val="3E231A"/>
              </a:solidFill>
              <a:prstDash val="solid"/>
              <a:miter lim="400000"/>
            </a:ln>
          </a:top>
          <a:bottom>
            <a:ln w="3175" cap="flat">
              <a:solidFill>
                <a:srgbClr val="3E231A"/>
              </a:solidFill>
              <a:prstDash val="solid"/>
              <a:miter lim="400000"/>
            </a:ln>
          </a:bottom>
          <a:insideH>
            <a:ln w="3175" cap="flat">
              <a:solidFill>
                <a:srgbClr val="3E231A"/>
              </a:solidFill>
              <a:prstDash val="solid"/>
              <a:miter lim="400000"/>
            </a:ln>
          </a:insideH>
          <a:insideV>
            <a:ln w="12700" cap="flat">
              <a:noFill/>
              <a:miter lim="400000"/>
            </a:ln>
          </a:insideV>
        </a:tcBdr>
        <a:fill>
          <a:solidFill>
            <a:srgbClr val="C19B68">
              <a:alpha val="50000"/>
            </a:srgbClr>
          </a:solidFill>
        </a:fill>
      </a:tcStyle>
    </a:wholeTbl>
    <a:band2H>
      <a:tcTxStyle b="def" i="def"/>
      <a:tcStyle>
        <a:tcBdr/>
        <a:fill>
          <a:solidFill>
            <a:srgbClr val="C09B6C">
              <a:alpha val="26000"/>
            </a:srgbClr>
          </a:solidFill>
        </a:fill>
      </a:tcStyle>
    </a:band2H>
    <a:firstCol>
      <a:tcTxStyle b="off" i="off">
        <a:fontRef idx="minor">
          <a:srgbClr val="FFFFFF"/>
        </a:fontRef>
        <a:srgbClr val="FFFFFF"/>
      </a:tcTxStyle>
      <a:tcStyle>
        <a:tcBdr>
          <a:left>
            <a:ln w="3175" cap="flat">
              <a:solidFill>
                <a:srgbClr val="3E231A"/>
              </a:solidFill>
              <a:prstDash val="solid"/>
              <a:miter lim="400000"/>
            </a:ln>
          </a:left>
          <a:right>
            <a:ln w="3175"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845C39">
              <a:alpha val="8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3E231A"/>
              </a:solidFill>
              <a:prstDash val="solid"/>
              <a:miter lim="400000"/>
            </a:ln>
          </a:top>
          <a:bottom>
            <a:ln w="3175" cap="flat">
              <a:solidFill>
                <a:srgbClr val="3E231A"/>
              </a:solidFill>
              <a:prstDash val="solid"/>
              <a:miter lim="400000"/>
            </a:ln>
          </a:bottom>
          <a:insideH>
            <a:ln w="3175" cap="flat">
              <a:noFill/>
              <a:miter lim="400000"/>
            </a:ln>
          </a:insideH>
          <a:insideV>
            <a:ln w="12700" cap="flat">
              <a:noFill/>
              <a:miter lim="400000"/>
            </a:ln>
          </a:insideV>
        </a:tcBdr>
        <a:fill>
          <a:solidFill>
            <a:srgbClr val="A77A48">
              <a:alpha val="8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3E231A"/>
              </a:solidFill>
              <a:prstDash val="solid"/>
              <a:miter lim="400000"/>
            </a:ln>
          </a:top>
          <a:bottom>
            <a:ln w="3175" cap="flat">
              <a:solidFill>
                <a:srgbClr val="3E231A"/>
              </a:solidFill>
              <a:prstDash val="solid"/>
              <a:miter lim="400000"/>
            </a:ln>
          </a:bottom>
          <a:insideH>
            <a:ln w="3175" cap="flat">
              <a:noFill/>
              <a:miter lim="400000"/>
            </a:ln>
          </a:insideH>
          <a:insideV>
            <a:ln w="12700" cap="flat">
              <a:noFill/>
              <a:miter lim="400000"/>
            </a:ln>
          </a:insideV>
        </a:tcBdr>
        <a:fill>
          <a:solidFill>
            <a:srgbClr val="633E29">
              <a:alpha val="85000"/>
            </a:srgbClr>
          </a:solidFill>
        </a:fill>
      </a:tcStyle>
    </a:firstRow>
  </a:tblStyle>
  <a:tblStyle styleId="{33BA23B1-9221-436E-865A-0063620EA4FD}" styleName="">
    <a:tblBg/>
    <a:wholeTbl>
      <a:tcTxStyle b="off" i="off">
        <a:fontRef idx="minor">
          <a:srgbClr val="3E231A"/>
        </a:fontRef>
        <a:srgbClr val="3E231A"/>
      </a:tcTxStyle>
      <a:tcStyle>
        <a:tcBdr>
          <a:left>
            <a:ln w="12700" cap="flat">
              <a:noFill/>
              <a:miter lim="400000"/>
            </a:ln>
          </a:left>
          <a:right>
            <a:ln w="12700" cap="flat">
              <a:noFill/>
              <a:miter lim="400000"/>
            </a:ln>
          </a:right>
          <a:top>
            <a:ln w="3175" cap="flat">
              <a:solidFill>
                <a:srgbClr val="828D8E"/>
              </a:solidFill>
              <a:prstDash val="solid"/>
              <a:miter lim="400000"/>
            </a:ln>
          </a:top>
          <a:bottom>
            <a:ln w="3175" cap="flat">
              <a:solidFill>
                <a:srgbClr val="828D8E"/>
              </a:solidFill>
              <a:prstDash val="solid"/>
              <a:miter lim="400000"/>
            </a:ln>
          </a:bottom>
          <a:insideH>
            <a:ln w="3175" cap="flat">
              <a:solidFill>
                <a:srgbClr val="828D8E"/>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3E231A"/>
        </a:fontRef>
        <a:srgbClr val="3E231A"/>
      </a:tcTxStyle>
      <a:tcStyle>
        <a:tcBdr>
          <a:left>
            <a:ln w="3175" cap="flat">
              <a:solidFill>
                <a:srgbClr val="828D8E"/>
              </a:solidFill>
              <a:prstDash val="solid"/>
              <a:miter lim="400000"/>
            </a:ln>
          </a:left>
          <a:right>
            <a:ln w="3175" cap="flat">
              <a:solidFill>
                <a:srgbClr val="828D8E"/>
              </a:solidFill>
              <a:prstDash val="solid"/>
              <a:miter lim="400000"/>
            </a:ln>
          </a:right>
          <a:top>
            <a:ln w="3175" cap="flat">
              <a:solidFill>
                <a:srgbClr val="828D8E"/>
              </a:solidFill>
              <a:prstDash val="solid"/>
              <a:miter lim="400000"/>
            </a:ln>
          </a:top>
          <a:bottom>
            <a:ln w="3175" cap="flat">
              <a:solidFill>
                <a:srgbClr val="828D8E"/>
              </a:solidFill>
              <a:prstDash val="solid"/>
              <a:miter lim="400000"/>
            </a:ln>
          </a:bottom>
          <a:insideH>
            <a:ln w="3175" cap="flat">
              <a:solidFill>
                <a:srgbClr val="828D8E"/>
              </a:solidFill>
              <a:prstDash val="solid"/>
              <a:miter lim="400000"/>
            </a:ln>
          </a:insideH>
          <a:insideV>
            <a:ln w="3175" cap="flat">
              <a:noFill/>
              <a:miter lim="400000"/>
            </a:ln>
          </a:insideV>
        </a:tcBdr>
        <a:fill>
          <a:solidFill>
            <a:srgbClr val="E6DFD8">
              <a:alpha val="61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3175" cap="flat">
              <a:solidFill>
                <a:srgbClr val="828D8E"/>
              </a:solidFill>
              <a:prstDash val="solid"/>
              <a:miter lim="400000"/>
            </a:ln>
          </a:top>
          <a:bottom>
            <a:ln w="3175" cap="flat">
              <a:solidFill>
                <a:srgbClr val="828D8E"/>
              </a:solidFill>
              <a:prstDash val="solid"/>
              <a:miter lim="400000"/>
            </a:ln>
          </a:bottom>
          <a:insideH>
            <a:ln w="3175" cap="flat">
              <a:noFill/>
              <a:miter lim="400000"/>
            </a:ln>
          </a:insideH>
          <a:insideV>
            <a:ln w="12700" cap="flat">
              <a:noFill/>
              <a:miter lim="400000"/>
            </a:ln>
          </a:insideV>
        </a:tcBdr>
        <a:fill>
          <a:solidFill>
            <a:srgbClr val="E6DFD8">
              <a:alpha val="6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828D8E"/>
              </a:solidFill>
              <a:prstDash val="solid"/>
              <a:miter lim="400000"/>
            </a:ln>
          </a:top>
          <a:bottom>
            <a:ln w="3175" cap="flat">
              <a:solidFill>
                <a:srgbClr val="828D8E"/>
              </a:solidFill>
              <a:prstDash val="solid"/>
              <a:miter lim="400000"/>
            </a:ln>
          </a:bottom>
          <a:insideH>
            <a:ln w="3175" cap="flat">
              <a:noFill/>
              <a:miter lim="400000"/>
            </a:ln>
          </a:insideH>
          <a:insideV>
            <a:ln w="12700" cap="flat">
              <a:noFill/>
              <a:miter lim="400000"/>
            </a:ln>
          </a:insideV>
        </a:tcBdr>
        <a:fill>
          <a:solidFill>
            <a:srgbClr val="5D5E5F"/>
          </a:solidFill>
        </a:fill>
      </a:tcStyle>
    </a:firstRow>
  </a:tblStyle>
  <a:tblStyle styleId="{2708684C-4D16-4618-839F-0558EEFCDFE6}" styleName="">
    <a:tblBg/>
    <a:wholeTbl>
      <a:tcTxStyle b="off" i="off">
        <a:fontRef idx="minor">
          <a:srgbClr val="232323"/>
        </a:fontRef>
        <a:srgbClr val="232323"/>
      </a:tcTxStyle>
      <a:tcStyle>
        <a:tcBdr>
          <a:left>
            <a:ln w="3175" cap="flat">
              <a:solidFill>
                <a:srgbClr val="83867F"/>
              </a:solidFill>
              <a:custDash>
                <a:ds d="200000" sp="200000"/>
              </a:custDash>
              <a:miter lim="400000"/>
            </a:ln>
          </a:left>
          <a:right>
            <a:ln w="3175" cap="flat">
              <a:solidFill>
                <a:srgbClr val="83867F"/>
              </a:solidFill>
              <a:custDash>
                <a:ds d="200000" sp="200000"/>
              </a:custDash>
              <a:miter lim="400000"/>
            </a:ln>
          </a:right>
          <a:top>
            <a:ln w="3175" cap="flat">
              <a:solidFill>
                <a:srgbClr val="83867F"/>
              </a:solidFill>
              <a:custDash>
                <a:ds d="200000" sp="200000"/>
              </a:custDash>
              <a:miter lim="400000"/>
            </a:ln>
          </a:top>
          <a:bottom>
            <a:ln w="3175" cap="flat">
              <a:solidFill>
                <a:srgbClr val="83867F"/>
              </a:solidFill>
              <a:custDash>
                <a:ds d="200000" sp="200000"/>
              </a:custDash>
              <a:miter lim="400000"/>
            </a:ln>
          </a:bottom>
          <a:insideH>
            <a:ln w="3175" cap="flat">
              <a:solidFill>
                <a:srgbClr val="83867F"/>
              </a:solidFill>
              <a:custDash>
                <a:ds d="200000" sp="200000"/>
              </a:custDash>
              <a:miter lim="400000"/>
            </a:ln>
          </a:insideH>
          <a:insideV>
            <a:ln w="3175" cap="flat">
              <a:solidFill>
                <a:srgbClr val="83867F"/>
              </a:solidFill>
              <a:custDash>
                <a:ds d="200000" sp="200000"/>
              </a:custDash>
              <a:miter lim="400000"/>
            </a:ln>
          </a:insideV>
        </a:tcBdr>
        <a:fill>
          <a:noFill/>
        </a:fill>
      </a:tcStyle>
    </a:wholeTbl>
    <a:band2H>
      <a:tcTxStyle b="def" i="def"/>
      <a:tcStyle>
        <a:tcBdr/>
        <a:fill>
          <a:solidFill>
            <a:srgbClr val="76654F">
              <a:alpha val="20000"/>
            </a:srgbClr>
          </a:solidFill>
        </a:fill>
      </a:tcStyle>
    </a:band2H>
    <a:firstCol>
      <a:tcTxStyle b="off" i="off">
        <a:fontRef idx="minor">
          <a:srgbClr val="232323"/>
        </a:fontRef>
        <a:srgbClr val="232323"/>
      </a:tcTxStyle>
      <a:tcStyle>
        <a:tcBdr>
          <a:left>
            <a:ln w="12700" cap="flat">
              <a:noFill/>
              <a:miter lim="400000"/>
            </a:ln>
          </a:left>
          <a:right>
            <a:ln w="3175"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noFill/>
        </a:fill>
      </a:tcStyle>
    </a:firstCol>
    <a:lastRow>
      <a:tcTxStyle b="off" i="off">
        <a:fontRef idx="minor">
          <a:srgbClr val="232323"/>
        </a:fontRef>
        <a:srgbClr val="232323"/>
      </a:tcTxStyle>
      <a:tcStyle>
        <a:tcBdr>
          <a:left>
            <a:ln w="12700" cap="flat">
              <a:noFill/>
              <a:miter lim="400000"/>
            </a:ln>
          </a:left>
          <a:right>
            <a:ln w="12700" cap="flat">
              <a:noFill/>
              <a:miter lim="400000"/>
            </a:ln>
          </a:right>
          <a:top>
            <a:ln w="3175" cap="flat">
              <a:solidFill>
                <a:srgbClr val="3E231A"/>
              </a:solidFill>
              <a:prstDash val="solid"/>
              <a:miter lim="400000"/>
            </a:ln>
          </a:top>
          <a:bottom>
            <a:ln w="12700" cap="flat">
              <a:noFill/>
              <a:miter lim="400000"/>
            </a:ln>
          </a:bottom>
          <a:insideH>
            <a:ln w="3175" cap="flat">
              <a:noFill/>
              <a:miter lim="400000"/>
            </a:ln>
          </a:insideH>
          <a:insideV>
            <a:ln w="12700" cap="flat">
              <a:noFill/>
              <a:miter lim="400000"/>
            </a:ln>
          </a:insideV>
        </a:tcBdr>
        <a:fill>
          <a:noFill/>
        </a:fill>
      </a:tcStyle>
    </a:lastRow>
    <a:firstRow>
      <a:tcTxStyle b="off" i="off">
        <a:fontRef idx="minor">
          <a:srgbClr val="232323"/>
        </a:fontRef>
        <a:srgbClr val="232323"/>
      </a:tcTxStyle>
      <a:tcStyle>
        <a:tcBdr>
          <a:left>
            <a:ln w="12700" cap="flat">
              <a:noFill/>
              <a:miter lim="400000"/>
            </a:ln>
          </a:left>
          <a:right>
            <a:ln w="12700" cap="flat">
              <a:noFill/>
              <a:miter lim="400000"/>
            </a:ln>
          </a:right>
          <a:top>
            <a:ln w="12700" cap="flat">
              <a:noFill/>
              <a:miter lim="400000"/>
            </a:ln>
          </a:top>
          <a:bottom>
            <a:ln w="3175" cap="flat">
              <a:solidFill>
                <a:srgbClr val="3E231A"/>
              </a:solidFill>
              <a:prstDash val="solid"/>
              <a:miter lim="400000"/>
            </a:ln>
          </a:bottom>
          <a:insideH>
            <a:ln w="3175"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p>
            <a:pPr/>
            <a:r>
              <a:t>Die deutsche Kunst wurde im Laufe der Jahre von vielen Künstlern ungarischer Herkunft beeinflusst. Es gibt Schauspieler, Maler, Musiker, Komponisten und viele andere. In unserer Präsentation werden wir über zwei Filmschauspielerinnen, einen Geiger und einen Maler sprechen.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Sári Megyery, Künstlername Sacy von Blondel, war ein Schriftstellerin, Dichterin, Journalistin und Star der Stummfilmzeit. Sie wurde am 28. Juli 1897 in Balassagyarmat geboren. Ihr Vater arbeitete als Rechtsanwalt und ihre Schwester als Journalistin und Schriftstellerin. Ihre erste Rolle war eine der Hauptrollen in dem Film "Mire megvénülünk". In dieser Zeit bekam sie auch ihren Künstlernamen.</a:t>
            </a:r>
          </a:p>
          <a:p>
            <a:pPr/>
            <a:r>
              <a:t> Nach den Filmaufnahmen wurde sie nach Berlin verpflichtet, wo sie in den Fantomas-Filmen der UFA, der größten deutschen Filmgesellschaft, mitspielte. Nach 49 Hauptrollen zog sie sich 1932 von der Schauspielerei zurück und zog nach Budapest, wo sie ihre gesamte Zeit als Schriftstellerin verbrachte. Ihr erster Gedichtband wurde 1932 unter dem Titel "Csak a fényre vigyázz!" publiziert, der zweite 1935 unter dem Titel "Adjátok azoknak". Sie arbeitete für mehrere Zeitschriften, z. B. Pester Lloyd. Ihre Kunst wurde von vielen bemerkt, z.B. von Dezső Kosztolányi. Im Jahre 1938 ließ sie sich in Paris nieder. 1955 machte sie ihren Abschluss als Lehrerin in Cambridge. Sie starb später am 5. Februar 1983.</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p>
            <a:pPr/>
            <a:r>
              <a:t>Ilona Mattyasovszky, Schauspielerin, wurde am 31. März 1882 in Esztergom geboren. Sie hatte eine Hauptrolle in einem der ersten ungarischen Stummfilme, "Drághfy Éva". Während des Ersten Weltkriegs spielte sie hauptsächlich in Produktionen der Astra-Filmfabrik mit. Sie arbeitete unter anderem in den Filmen "Leánysorsok", "Doktor Gaudeamus háza" usw. Nach dem Krieg eröffnete sie mit ihrem zweiten Mann eine Filmschule in Budapest. Später, im Jahre 1926, zogen sie nach Wien, Berlin und München. 1937 gründete sie in Budapest eine unabhängige ungarische Filmproduktionsgesellschaft unter dem Namen Spektrum Film kft. Diese Firma produzierte jedoch nur einen ungarischen Tonfilm, "Tiszavirág", von dem es auch eine deutsche Version gab. Im selben Jahr erwarb ihr Mann ein Landgut in Aba im Komitat Fejér, wo sie ihre letzten Lebensjahre verbrachte. Sie starb am 12. April 1943 in Budapest.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r>
              <a:t>Joseph Joachim ist ein in Ungarn geborener Dirigent, Komponist und Geiger. Er wurde am 28. Juni 1831 in Köpcsény geboren. Im Alter von fünf Jahren begann er Geigen zu spielen. Später zogen er und seine Familie nach Wien und dann nach Leipzig. Hier lernte er Mendelssohn kennen, der ihm mit seiner Unterstützung sehr half. Während seiner Karriere besuchte er mehrmals London. Dort spielte er im Alter von 12 Jahren Beethovens Violinkonzert D-Dur. Nach Mendelssohns Tod zog er nach Weimar, wo er Konzertmeister wurde und unter anderem Franz Liszt kennenlernte. Im Jahr 1866 zog er nach Berlin, wo er 1869 die Leitung der damals neu gegründeten Berliner Musikhochschule übernahm. Dieses Amt hatte er bis zu seinem Tod am 15. August 1907 inne.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r>
              <a:t>Albrecht Dürer, auch bekannt als Adalbert Ajtósi, war ein bayerischer Maler und Grafiker ungarischer Herkunft. Er wurde am 21. Mai 1471 in Nürnberg geboren. Er ist der bekannteste Vertreter der deutschen Renaissance. Der Großteil seines Werks besteht aus Porträts, Altarbildern und anderen Gemälden mit religiösen Themen. Einige seiner berühmtesten Werke sind "Der große Triumphwagen", "Ritter, Tod und Teufel", "Vier Apostel" usw. Seine Vorfahren stammten aus Ajtós bei Gyula, wo das Dorf als Adelsname benutzt wurde. Dürers frühe Ausbildung im Kupferstich und in der Malerei ermöglichte es ihm, ein tiefes Verständnis für Geometrie und Perspektive zu entwickeln, das sich in seinem Werk widerspiegelt. Seine Faszination für die menschliche Anatomie veranlasste ihn außerdem zu sehenswerten Studien des menschlichen Körpers. Seine Reisen nach Italien und sein Studium der italienischen Renaissancemeister beeinflussten sein Werk und führten italienische Kunstkonzepte in Nordeuropa ein. Sein Einfluss auf die Kunst ist bis heute erstaunlich. Er starb am 6. April 1528.</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Albrecht Dürer, auch bekannt als Adalbert Ajtósi, war ein bayerischer Maler und Grafiker ungarischer Herkunft. Er wurde am 21. Mai 1471 in Nürnberg geboren. Er ist der bekannteste Vertreter der deutschen Renaissance. Der Großteil seines Werks besteht aus Porträts, Altarbildern und anderen Gemälden mit religiösen Themen. Einige seiner berühmtesten Werke sind "Der große Triumphwagen", "Ritter, Tod und Teufel", "Vier Apostel" usw. Seine Vorfahren stammten aus Ajtós bei Gyula, wo das Dorf als Adelsname benutzt wurde. Dürers frühe Ausbildung im Kupferstich und in der Malerei ermöglichte es ihm, ein tiefes Verständnis für Geometrie und Perspektive zu entwickeln, das sich in seinem Werk widerspiegelt. Seine Faszination für die menschliche Anatomie veranlasste ihn außerdem zu sehenswerten Studien des menschlichen Körpers. Seine Reisen nach Italien und sein Studium der italienischen Renaissancemeister beeinflussten sein Werk und führten italienische Kunstkonzepte in Nordeuropa ein. Sein Einfluss auf die Kunst ist bis heute erstaunlich. Er starb am 6. April 1528.</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prstGeom prst="rect">
            <a:avLst/>
          </a:prstGeom>
        </p:spPr>
        <p:txBody>
          <a:bodyPr/>
          <a:lstStyle/>
          <a:p>
            <a:pPr/>
            <a:r>
              <a:t>Title Text</a:t>
            </a:r>
          </a:p>
        </p:txBody>
      </p:sp>
      <p:sp>
        <p:nvSpPr>
          <p:cNvPr id="12"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266613" y="2099733"/>
            <a:ext cx="10464801" cy="5554134"/>
          </a:xfrm>
          <a:prstGeom prst="rect">
            <a:avLst/>
          </a:prstGeom>
        </p:spPr>
        <p:txBody>
          <a:bodyPr anchor="ctr"/>
          <a:lstStyle>
            <a:lvl1pPr marL="457200" indent="-457200" algn="l">
              <a:spcBef>
                <a:spcPts val="2900"/>
              </a:spcBef>
              <a:buSzPct val="25000"/>
              <a:buBlip>
                <a:blip r:embed="rId2"/>
              </a:buBlip>
              <a:defRPr sz="3600"/>
            </a:lvl1pPr>
            <a:lvl2pPr marL="1117600" indent="-457200" algn="l">
              <a:spcBef>
                <a:spcPts val="2900"/>
              </a:spcBef>
              <a:buSzPct val="25000"/>
              <a:buBlip>
                <a:blip r:embed="rId2"/>
              </a:buBlip>
              <a:defRPr sz="3600"/>
            </a:lvl2pPr>
            <a:lvl3pPr marL="1778000" indent="-457200" algn="l">
              <a:spcBef>
                <a:spcPts val="2900"/>
              </a:spcBef>
              <a:buSzPct val="25000"/>
              <a:buBlip>
                <a:blip r:embed="rId2"/>
              </a:buBlip>
              <a:defRPr sz="3600"/>
            </a:lvl3pPr>
            <a:lvl4pPr marL="2438400" indent="-457200" algn="l">
              <a:spcBef>
                <a:spcPts val="2900"/>
              </a:spcBef>
              <a:buSzPct val="25000"/>
              <a:buBlip>
                <a:blip r:embed="rId2"/>
              </a:buBlip>
              <a:defRPr sz="3600"/>
            </a:lvl4pPr>
            <a:lvl5pPr marL="3098800" indent="-457200" algn="l">
              <a:spcBef>
                <a:spcPts val="2900"/>
              </a:spcBef>
              <a:buSzPct val="25000"/>
              <a:buBlip>
                <a:blip r:embed="rId2"/>
              </a:buBlip>
              <a:defRPr sz="36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Pyramids of Giza silhouetted against an orange sunset"/>
          <p:cNvSpPr/>
          <p:nvPr>
            <p:ph type="pic" sz="quarter" idx="21"/>
          </p:nvPr>
        </p:nvSpPr>
        <p:spPr>
          <a:xfrm>
            <a:off x="7193280" y="826346"/>
            <a:ext cx="5153284" cy="3400214"/>
          </a:xfrm>
          <a:prstGeom prst="rect">
            <a:avLst/>
          </a:prstGeom>
          <a:ln w="9525">
            <a:round/>
          </a:ln>
        </p:spPr>
        <p:txBody>
          <a:bodyPr lIns="91439" tIns="45719" rIns="91439" bIns="45719">
            <a:noAutofit/>
          </a:bodyPr>
          <a:lstStyle/>
          <a:p>
            <a:pPr/>
          </a:p>
        </p:txBody>
      </p:sp>
      <p:sp>
        <p:nvSpPr>
          <p:cNvPr id="102" name="Close-up of a pyramid in Giza"/>
          <p:cNvSpPr/>
          <p:nvPr>
            <p:ph type="pic" sz="half" idx="22"/>
          </p:nvPr>
        </p:nvSpPr>
        <p:spPr>
          <a:xfrm>
            <a:off x="6992841" y="3556011"/>
            <a:ext cx="5321507" cy="8081459"/>
          </a:xfrm>
          <a:prstGeom prst="rect">
            <a:avLst/>
          </a:prstGeom>
          <a:ln w="9525">
            <a:round/>
          </a:ln>
        </p:spPr>
        <p:txBody>
          <a:bodyPr lIns="91439" tIns="45719" rIns="91439" bIns="45719">
            <a:noAutofit/>
          </a:bodyPr>
          <a:lstStyle/>
          <a:p>
            <a:pPr/>
          </a:p>
        </p:txBody>
      </p:sp>
      <p:sp>
        <p:nvSpPr>
          <p:cNvPr id="103" name="Sphinx in front of the pyramids of Giza with a clear blue sky in the background"/>
          <p:cNvSpPr/>
          <p:nvPr>
            <p:ph type="pic" idx="23"/>
          </p:nvPr>
        </p:nvSpPr>
        <p:spPr>
          <a:xfrm>
            <a:off x="-74508" y="1205653"/>
            <a:ext cx="9232259" cy="6925322"/>
          </a:xfrm>
          <a:prstGeom prst="rect">
            <a:avLst/>
          </a:prstGeom>
          <a:ln w="9525">
            <a:round/>
          </a:ln>
        </p:spPr>
        <p:txBody>
          <a:bodyPr lIns="91439" tIns="45719" rIns="91439" bIns="45719">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Type a quote here.”"/>
          <p:cNvSpPr txBox="1"/>
          <p:nvPr>
            <p:ph type="body" sz="quarter" idx="21"/>
          </p:nvPr>
        </p:nvSpPr>
        <p:spPr>
          <a:xfrm>
            <a:off x="1266613" y="4358640"/>
            <a:ext cx="10464801" cy="765387"/>
          </a:xfrm>
          <a:prstGeom prst="rect">
            <a:avLst/>
          </a:prstGeom>
        </p:spPr>
        <p:txBody>
          <a:bodyPr anchor="ctr">
            <a:spAutoFit/>
          </a:bodyPr>
          <a:lstStyle>
            <a:lvl1pPr>
              <a:defRPr sz="3600"/>
            </a:lvl1pPr>
          </a:lstStyle>
          <a:p>
            <a:pPr/>
            <a:r>
              <a:t>“Type a quote here.”</a:t>
            </a:r>
          </a:p>
        </p:txBody>
      </p:sp>
      <p:sp>
        <p:nvSpPr>
          <p:cNvPr id="112" name="–Johnny Appleseed"/>
          <p:cNvSpPr txBox="1"/>
          <p:nvPr>
            <p:ph type="body" sz="quarter" idx="22"/>
          </p:nvPr>
        </p:nvSpPr>
        <p:spPr>
          <a:xfrm>
            <a:off x="1266613" y="5994400"/>
            <a:ext cx="10464801" cy="562187"/>
          </a:xfrm>
          <a:prstGeom prst="rect">
            <a:avLst/>
          </a:prstGeom>
        </p:spPr>
        <p:txBody>
          <a:bodyPr>
            <a:spAutoFit/>
          </a:bodyPr>
          <a:lstStyle>
            <a:lvl1pPr>
              <a:defRPr sz="2600"/>
            </a:lvl1pPr>
          </a:lstStyle>
          <a:p>
            <a:pPr/>
            <a:r>
              <a:t>–Johnny Appleseed</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Pyramids of Giza silhouetted against an orange sunset"/>
          <p:cNvSpPr/>
          <p:nvPr>
            <p:ph type="pic" idx="21"/>
          </p:nvPr>
        </p:nvSpPr>
        <p:spPr>
          <a:xfrm>
            <a:off x="-1" y="250613"/>
            <a:ext cx="13004801" cy="8580764"/>
          </a:xfrm>
          <a:prstGeom prst="rect">
            <a:avLst/>
          </a:prstGeom>
        </p:spPr>
        <p:txBody>
          <a:bodyPr lIns="91439" tIns="45719" rIns="91439" bIns="45719">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yramids of Giza silhouetted against an orange sunset"/>
          <p:cNvSpPr/>
          <p:nvPr>
            <p:ph type="pic" idx="21"/>
          </p:nvPr>
        </p:nvSpPr>
        <p:spPr>
          <a:xfrm>
            <a:off x="1212426" y="-568961"/>
            <a:ext cx="10586721" cy="6904833"/>
          </a:xfrm>
          <a:prstGeom prst="rect">
            <a:avLst/>
          </a:prstGeom>
          <a:ln w="9525">
            <a:round/>
          </a:ln>
        </p:spPr>
        <p:txBody>
          <a:bodyPr lIns="91439" tIns="45719" rIns="91439" bIns="45719">
            <a:noAutofit/>
          </a:bodyPr>
          <a:lstStyle/>
          <a:p>
            <a:pPr/>
          </a:p>
        </p:txBody>
      </p:sp>
      <p:sp>
        <p:nvSpPr>
          <p:cNvPr id="21" name="Title Text"/>
          <p:cNvSpPr txBox="1"/>
          <p:nvPr>
            <p:ph type="title"/>
          </p:nvPr>
        </p:nvSpPr>
        <p:spPr>
          <a:xfrm>
            <a:off x="1266613" y="6062133"/>
            <a:ext cx="10464801" cy="1016001"/>
          </a:xfrm>
          <a:prstGeom prst="rect">
            <a:avLst/>
          </a:prstGeom>
        </p:spPr>
        <p:txBody>
          <a:bodyPr/>
          <a:lstStyle/>
          <a:p>
            <a:pPr/>
            <a:r>
              <a:t>Title Text</a:t>
            </a:r>
          </a:p>
        </p:txBody>
      </p:sp>
      <p:sp>
        <p:nvSpPr>
          <p:cNvPr id="22" name="Body Level One…"/>
          <p:cNvSpPr txBox="1"/>
          <p:nvPr>
            <p:ph type="body" sz="quarter" idx="1"/>
          </p:nvPr>
        </p:nvSpPr>
        <p:spPr>
          <a:xfrm>
            <a:off x="1266613" y="7091680"/>
            <a:ext cx="10464801" cy="102954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1266613" y="3962400"/>
            <a:ext cx="10464801" cy="1828800"/>
          </a:xfrm>
          <a:prstGeom prst="rect">
            <a:avLst/>
          </a:prstGeom>
        </p:spPr>
        <p:txBody>
          <a:bodyPr anchor="ct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Pyramids of Giza silhouetted against an orange sunset"/>
          <p:cNvSpPr/>
          <p:nvPr>
            <p:ph type="pic" sz="half" idx="21"/>
          </p:nvPr>
        </p:nvSpPr>
        <p:spPr>
          <a:xfrm>
            <a:off x="5865706" y="2248746"/>
            <a:ext cx="8089221" cy="5337388"/>
          </a:xfrm>
          <a:prstGeom prst="rect">
            <a:avLst/>
          </a:prstGeom>
          <a:ln w="9525">
            <a:round/>
          </a:ln>
        </p:spPr>
        <p:txBody>
          <a:bodyPr lIns="91439" tIns="45719" rIns="91439" bIns="45719">
            <a:noAutofit/>
          </a:bodyPr>
          <a:lstStyle/>
          <a:p>
            <a:pPr/>
          </a:p>
        </p:txBody>
      </p:sp>
      <p:sp>
        <p:nvSpPr>
          <p:cNvPr id="39" name="Title Text"/>
          <p:cNvSpPr txBox="1"/>
          <p:nvPr>
            <p:ph type="title"/>
          </p:nvPr>
        </p:nvSpPr>
        <p:spPr>
          <a:xfrm>
            <a:off x="968586" y="2255519"/>
            <a:ext cx="5601548" cy="3000588"/>
          </a:xfrm>
          <a:prstGeom prst="rect">
            <a:avLst/>
          </a:prstGeom>
        </p:spPr>
        <p:txBody>
          <a:bodyPr/>
          <a:lstStyle>
            <a:lvl1pPr>
              <a:defRPr sz="6600"/>
            </a:lvl1pPr>
          </a:lstStyle>
          <a:p>
            <a:pPr/>
            <a:r>
              <a:t>Title Text</a:t>
            </a:r>
          </a:p>
        </p:txBody>
      </p:sp>
      <p:sp>
        <p:nvSpPr>
          <p:cNvPr id="40" name="Body Level One…"/>
          <p:cNvSpPr txBox="1"/>
          <p:nvPr>
            <p:ph type="body" sz="quarter" idx="1"/>
          </p:nvPr>
        </p:nvSpPr>
        <p:spPr>
          <a:xfrm>
            <a:off x="968586" y="5249333"/>
            <a:ext cx="5601548" cy="224874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xfrm>
            <a:off x="1266613" y="1693333"/>
            <a:ext cx="10464801" cy="1578187"/>
          </a:xfrm>
          <a:prstGeom prst="rect">
            <a:avLst/>
          </a:prstGeom>
        </p:spPr>
        <p:txBody>
          <a:bodyPr anchor="ct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xfrm>
            <a:off x="1266613" y="1693333"/>
            <a:ext cx="10464801" cy="1578187"/>
          </a:xfrm>
          <a:prstGeom prst="rect">
            <a:avLst/>
          </a:prstGeom>
        </p:spPr>
        <p:txBody>
          <a:bodyPr anchor="ctr"/>
          <a:lstStyle/>
          <a:p>
            <a:pPr/>
            <a:r>
              <a:t>Title Text</a:t>
            </a:r>
          </a:p>
        </p:txBody>
      </p:sp>
      <p:sp>
        <p:nvSpPr>
          <p:cNvPr id="57" name="Body Level One…"/>
          <p:cNvSpPr txBox="1"/>
          <p:nvPr>
            <p:ph type="body" sz="half" idx="1"/>
          </p:nvPr>
        </p:nvSpPr>
        <p:spPr>
          <a:xfrm>
            <a:off x="1266613" y="3420533"/>
            <a:ext cx="10464801" cy="4368801"/>
          </a:xfrm>
          <a:prstGeom prst="rect">
            <a:avLst/>
          </a:prstGeom>
        </p:spPr>
        <p:txBody>
          <a:bodyPr anchor="ctr"/>
          <a:lstStyle>
            <a:lvl1pPr marL="457200" indent="-457200" algn="l">
              <a:spcBef>
                <a:spcPts val="2900"/>
              </a:spcBef>
              <a:buSzPct val="25000"/>
              <a:buBlip>
                <a:blip r:embed="rId2"/>
              </a:buBlip>
              <a:defRPr sz="3600"/>
            </a:lvl1pPr>
            <a:lvl2pPr marL="1117600" indent="-457200" algn="l">
              <a:spcBef>
                <a:spcPts val="2900"/>
              </a:spcBef>
              <a:buSzPct val="25000"/>
              <a:buBlip>
                <a:blip r:embed="rId2"/>
              </a:buBlip>
              <a:defRPr sz="3600"/>
            </a:lvl2pPr>
            <a:lvl3pPr marL="1778000" indent="-457200" algn="l">
              <a:spcBef>
                <a:spcPts val="2900"/>
              </a:spcBef>
              <a:buSzPct val="25000"/>
              <a:buBlip>
                <a:blip r:embed="rId2"/>
              </a:buBlip>
              <a:defRPr sz="3600"/>
            </a:lvl3pPr>
            <a:lvl4pPr marL="2438400" indent="-457200" algn="l">
              <a:spcBef>
                <a:spcPts val="2900"/>
              </a:spcBef>
              <a:buSzPct val="25000"/>
              <a:buBlip>
                <a:blip r:embed="rId2"/>
              </a:buBlip>
              <a:defRPr sz="3600"/>
            </a:lvl4pPr>
            <a:lvl5pPr marL="3098800" indent="-457200" algn="l">
              <a:spcBef>
                <a:spcPts val="2900"/>
              </a:spcBef>
              <a:buSzPct val="25000"/>
              <a:buBlip>
                <a:blip r:embed="rId2"/>
              </a:buBlip>
              <a:defRPr sz="3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Pyramids of Giza silhouetted against an orange sunset"/>
          <p:cNvSpPr/>
          <p:nvPr>
            <p:ph type="pic" sz="half" idx="21"/>
          </p:nvPr>
        </p:nvSpPr>
        <p:spPr>
          <a:xfrm>
            <a:off x="5391573" y="3142826"/>
            <a:ext cx="6652050" cy="4470401"/>
          </a:xfrm>
          <a:prstGeom prst="rect">
            <a:avLst/>
          </a:prstGeom>
          <a:ln w="9525">
            <a:round/>
          </a:ln>
        </p:spPr>
        <p:txBody>
          <a:bodyPr lIns="91439" tIns="45719" rIns="91439" bIns="45719">
            <a:noAutofit/>
          </a:bodyPr>
          <a:lstStyle/>
          <a:p>
            <a:pPr/>
          </a:p>
        </p:txBody>
      </p:sp>
      <p:sp>
        <p:nvSpPr>
          <p:cNvPr id="66" name="Title Text"/>
          <p:cNvSpPr txBox="1"/>
          <p:nvPr>
            <p:ph type="title"/>
          </p:nvPr>
        </p:nvSpPr>
        <p:spPr>
          <a:xfrm>
            <a:off x="1266613" y="1693333"/>
            <a:ext cx="10464801" cy="1578187"/>
          </a:xfrm>
          <a:prstGeom prst="rect">
            <a:avLst/>
          </a:prstGeom>
        </p:spPr>
        <p:txBody>
          <a:bodyPr anchor="ctr"/>
          <a:lstStyle/>
          <a:p>
            <a:pPr/>
            <a:r>
              <a:t>Title Text</a:t>
            </a:r>
          </a:p>
        </p:txBody>
      </p:sp>
      <p:sp>
        <p:nvSpPr>
          <p:cNvPr id="67" name="Body Level One…"/>
          <p:cNvSpPr txBox="1"/>
          <p:nvPr>
            <p:ph type="body" sz="quarter" idx="1"/>
          </p:nvPr>
        </p:nvSpPr>
        <p:spPr>
          <a:xfrm>
            <a:off x="1266613" y="3427306"/>
            <a:ext cx="5019041" cy="4199468"/>
          </a:xfrm>
          <a:prstGeom prst="rect">
            <a:avLst/>
          </a:prstGeom>
        </p:spPr>
        <p:txBody>
          <a:bodyPr anchor="ctr"/>
          <a:lstStyle>
            <a:lvl1pPr marL="355600" indent="-355600" algn="l">
              <a:spcBef>
                <a:spcPts val="2700"/>
              </a:spcBef>
              <a:buSzPct val="25000"/>
              <a:buBlip>
                <a:blip r:embed="rId2"/>
              </a:buBlip>
              <a:defRPr sz="2800"/>
            </a:lvl1pPr>
            <a:lvl2pPr marL="889000" indent="-355600" algn="l">
              <a:spcBef>
                <a:spcPts val="2700"/>
              </a:spcBef>
              <a:buSzPct val="25000"/>
              <a:buBlip>
                <a:blip r:embed="rId2"/>
              </a:buBlip>
              <a:defRPr sz="2800"/>
            </a:lvl2pPr>
            <a:lvl3pPr marL="1422400" indent="-355600" algn="l">
              <a:spcBef>
                <a:spcPts val="2700"/>
              </a:spcBef>
              <a:buSzPct val="25000"/>
              <a:buBlip>
                <a:blip r:embed="rId2"/>
              </a:buBlip>
              <a:defRPr sz="2800"/>
            </a:lvl3pPr>
            <a:lvl4pPr marL="1955800" indent="-355600" algn="l">
              <a:spcBef>
                <a:spcPts val="2700"/>
              </a:spcBef>
              <a:buSzPct val="25000"/>
              <a:buBlip>
                <a:blip r:embed="rId2"/>
              </a:buBlip>
              <a:defRPr sz="2800"/>
            </a:lvl4pPr>
            <a:lvl5pPr marL="2489200" indent="-355600" algn="l">
              <a:spcBef>
                <a:spcPts val="2700"/>
              </a:spcBef>
              <a:buSzPct val="25000"/>
              <a:buBlip>
                <a:blip r:embed="rId2"/>
              </a:buBlip>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xfrm>
            <a:off x="1266613" y="1693333"/>
            <a:ext cx="10464801" cy="1578187"/>
          </a:xfrm>
          <a:prstGeom prst="rect">
            <a:avLst/>
          </a:prstGeom>
        </p:spPr>
        <p:txBody>
          <a:bodyPr anchor="ctr"/>
          <a:lstStyle/>
          <a:p>
            <a:pPr/>
            <a:r>
              <a:t>Title Text</a:t>
            </a:r>
          </a:p>
        </p:txBody>
      </p:sp>
      <p:sp>
        <p:nvSpPr>
          <p:cNvPr id="76" name="Body Level One…"/>
          <p:cNvSpPr txBox="1"/>
          <p:nvPr>
            <p:ph type="body" sz="quarter" idx="1"/>
          </p:nvPr>
        </p:nvSpPr>
        <p:spPr>
          <a:xfrm>
            <a:off x="1266613" y="3427306"/>
            <a:ext cx="5019041" cy="4199468"/>
          </a:xfrm>
          <a:prstGeom prst="rect">
            <a:avLst/>
          </a:prstGeom>
        </p:spPr>
        <p:txBody>
          <a:bodyPr anchor="ctr"/>
          <a:lstStyle>
            <a:lvl1pPr marL="355600" indent="-355600" algn="l">
              <a:spcBef>
                <a:spcPts val="2700"/>
              </a:spcBef>
              <a:buSzPct val="25000"/>
              <a:buBlip>
                <a:blip r:embed="rId2"/>
              </a:buBlip>
              <a:defRPr sz="2800"/>
            </a:lvl1pPr>
            <a:lvl2pPr marL="889000" indent="-355600" algn="l">
              <a:spcBef>
                <a:spcPts val="2700"/>
              </a:spcBef>
              <a:buSzPct val="25000"/>
              <a:buBlip>
                <a:blip r:embed="rId2"/>
              </a:buBlip>
              <a:defRPr sz="2800"/>
            </a:lvl2pPr>
            <a:lvl3pPr marL="1422400" indent="-355600" algn="l">
              <a:spcBef>
                <a:spcPts val="2700"/>
              </a:spcBef>
              <a:buSzPct val="25000"/>
              <a:buBlip>
                <a:blip r:embed="rId2"/>
              </a:buBlip>
              <a:defRPr sz="2800"/>
            </a:lvl3pPr>
            <a:lvl4pPr marL="1955800" indent="-355600" algn="l">
              <a:spcBef>
                <a:spcPts val="2700"/>
              </a:spcBef>
              <a:buSzPct val="25000"/>
              <a:buBlip>
                <a:blip r:embed="rId2"/>
              </a:buBlip>
              <a:defRPr sz="2800"/>
            </a:lvl4pPr>
            <a:lvl5pPr marL="2489200" indent="-355600" algn="l">
              <a:spcBef>
                <a:spcPts val="2700"/>
              </a:spcBef>
              <a:buSzPct val="25000"/>
              <a:buBlip>
                <a:blip r:embed="rId2"/>
              </a:buBlip>
              <a:defRPr sz="2800"/>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xfrm>
            <a:off x="1266613" y="1693333"/>
            <a:ext cx="10464801" cy="1578187"/>
          </a:xfrm>
          <a:prstGeom prst="rect">
            <a:avLst/>
          </a:prstGeom>
        </p:spPr>
        <p:txBody>
          <a:bodyPr anchor="ctr"/>
          <a:lstStyle/>
          <a:p>
            <a:pPr/>
            <a:r>
              <a:t>Title Text</a:t>
            </a:r>
          </a:p>
        </p:txBody>
      </p:sp>
      <p:sp>
        <p:nvSpPr>
          <p:cNvPr id="85" name="Body Level One…"/>
          <p:cNvSpPr txBox="1"/>
          <p:nvPr>
            <p:ph type="body" sz="quarter" idx="1"/>
          </p:nvPr>
        </p:nvSpPr>
        <p:spPr>
          <a:xfrm>
            <a:off x="1266613" y="3427306"/>
            <a:ext cx="5019041" cy="4199468"/>
          </a:xfrm>
          <a:prstGeom prst="rect">
            <a:avLst/>
          </a:prstGeom>
        </p:spPr>
        <p:txBody>
          <a:bodyPr anchor="ctr"/>
          <a:lstStyle>
            <a:lvl1pPr marL="355600" indent="-355600" algn="l">
              <a:spcBef>
                <a:spcPts val="2700"/>
              </a:spcBef>
              <a:buSzPct val="25000"/>
              <a:buBlip>
                <a:blip r:embed="rId2"/>
              </a:buBlip>
              <a:defRPr sz="2800"/>
            </a:lvl1pPr>
            <a:lvl2pPr marL="889000" indent="-355600" algn="l">
              <a:spcBef>
                <a:spcPts val="2700"/>
              </a:spcBef>
              <a:buSzPct val="25000"/>
              <a:buBlip>
                <a:blip r:embed="rId2"/>
              </a:buBlip>
              <a:defRPr sz="2800"/>
            </a:lvl2pPr>
            <a:lvl3pPr marL="1422400" indent="-355600" algn="l">
              <a:spcBef>
                <a:spcPts val="2700"/>
              </a:spcBef>
              <a:buSzPct val="25000"/>
              <a:buBlip>
                <a:blip r:embed="rId2"/>
              </a:buBlip>
              <a:defRPr sz="2800"/>
            </a:lvl3pPr>
            <a:lvl4pPr marL="1955800" indent="-355600" algn="l">
              <a:spcBef>
                <a:spcPts val="2700"/>
              </a:spcBef>
              <a:buSzPct val="25000"/>
              <a:buBlip>
                <a:blip r:embed="rId2"/>
              </a:buBlip>
              <a:defRPr sz="2800"/>
            </a:lvl4pPr>
            <a:lvl5pPr marL="2489200" indent="-355600" algn="l">
              <a:spcBef>
                <a:spcPts val="2700"/>
              </a:spcBef>
              <a:buSzPct val="25000"/>
              <a:buBlip>
                <a:blip r:embed="rId2"/>
              </a:buBlip>
              <a:defRPr sz="28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1266613" y="2492586"/>
            <a:ext cx="10464801" cy="2600961"/>
          </a:xfrm>
          <a:prstGeom prst="rect">
            <a:avLst/>
          </a:prstGeom>
          <a:ln w="3175">
            <a:miter lim="400000"/>
          </a:ln>
          <a:extLst>
            <a:ext uri="{C572A759-6A51-4108-AA02-DFA0A04FC94B}">
              <ma14:wrappingTextBoxFlag xmlns:ma14="http://schemas.microsoft.com/office/mac/drawingml/2011/main" val="1"/>
            </a:ext>
          </a:extLst>
        </p:spPr>
        <p:txBody>
          <a:bodyPr lIns="27093" tIns="27093" rIns="27093" bIns="27093" anchor="b">
            <a:normAutofit fontScale="100000" lnSpcReduction="0"/>
          </a:bodyPr>
          <a:lstStyle/>
          <a:p>
            <a:pPr/>
            <a:r>
              <a:t>Title Text</a:t>
            </a:r>
          </a:p>
        </p:txBody>
      </p:sp>
      <p:sp>
        <p:nvSpPr>
          <p:cNvPr id="3" name="Body Level One…"/>
          <p:cNvSpPr txBox="1"/>
          <p:nvPr>
            <p:ph type="body" idx="1"/>
          </p:nvPr>
        </p:nvSpPr>
        <p:spPr>
          <a:xfrm>
            <a:off x="1266613" y="5086773"/>
            <a:ext cx="10464801" cy="1097281"/>
          </a:xfrm>
          <a:prstGeom prst="rect">
            <a:avLst/>
          </a:prstGeom>
          <a:ln w="3175">
            <a:miter lim="400000"/>
          </a:ln>
          <a:extLst>
            <a:ext uri="{C572A759-6A51-4108-AA02-DFA0A04FC94B}">
              <ma14:wrappingTextBoxFlag xmlns:ma14="http://schemas.microsoft.com/office/mac/drawingml/2011/main" val="1"/>
            </a:ext>
          </a:extLst>
        </p:spPr>
        <p:txBody>
          <a:bodyPr lIns="27093" tIns="27093" rIns="27093" bIns="27093">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75167" y="8162713"/>
            <a:ext cx="252824" cy="371688"/>
          </a:xfrm>
          <a:prstGeom prst="rect">
            <a:avLst/>
          </a:prstGeom>
          <a:ln w="3175">
            <a:miter lim="400000"/>
          </a:ln>
        </p:spPr>
        <p:txBody>
          <a:bodyPr wrap="none" lIns="27093" tIns="27093" rIns="27093" bIns="27093" anchor="b">
            <a:spAutoFit/>
          </a:bodyPr>
          <a:lstStyle>
            <a:lvl1pPr algn="ctr">
              <a:spcBef>
                <a:spcPts val="0"/>
              </a:spcBef>
              <a:defRPr sz="16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ctr" defTabSz="587022" rtl="0" latinLnBrk="0">
        <a:lnSpc>
          <a:spcPct val="100000"/>
        </a:lnSpc>
        <a:spcBef>
          <a:spcPts val="0"/>
        </a:spcBef>
        <a:spcAft>
          <a:spcPts val="0"/>
        </a:spcAft>
        <a:buClrTx/>
        <a:buSzTx/>
        <a:buFontTx/>
        <a:buNone/>
        <a:tabLst/>
        <a:defRPr b="0" baseline="0" cap="none" i="0" spc="0" strike="noStrike" sz="7000" u="none">
          <a:solidFill>
            <a:srgbClr val="3E231A"/>
          </a:solidFill>
          <a:uFillTx/>
          <a:latin typeface="+mn-lt"/>
          <a:ea typeface="+mn-ea"/>
          <a:cs typeface="+mn-cs"/>
          <a:sym typeface="Papyrus"/>
        </a:defRPr>
      </a:lvl1pPr>
      <a:lvl2pPr marL="0" marR="0" indent="0" algn="ctr" defTabSz="587022" rtl="0" latinLnBrk="0">
        <a:lnSpc>
          <a:spcPct val="100000"/>
        </a:lnSpc>
        <a:spcBef>
          <a:spcPts val="0"/>
        </a:spcBef>
        <a:spcAft>
          <a:spcPts val="0"/>
        </a:spcAft>
        <a:buClrTx/>
        <a:buSzTx/>
        <a:buFontTx/>
        <a:buNone/>
        <a:tabLst/>
        <a:defRPr b="0" baseline="0" cap="none" i="0" spc="0" strike="noStrike" sz="7000" u="none">
          <a:solidFill>
            <a:srgbClr val="3E231A"/>
          </a:solidFill>
          <a:uFillTx/>
          <a:latin typeface="+mn-lt"/>
          <a:ea typeface="+mn-ea"/>
          <a:cs typeface="+mn-cs"/>
          <a:sym typeface="Papyrus"/>
        </a:defRPr>
      </a:lvl2pPr>
      <a:lvl3pPr marL="0" marR="0" indent="0" algn="ctr" defTabSz="587022" rtl="0" latinLnBrk="0">
        <a:lnSpc>
          <a:spcPct val="100000"/>
        </a:lnSpc>
        <a:spcBef>
          <a:spcPts val="0"/>
        </a:spcBef>
        <a:spcAft>
          <a:spcPts val="0"/>
        </a:spcAft>
        <a:buClrTx/>
        <a:buSzTx/>
        <a:buFontTx/>
        <a:buNone/>
        <a:tabLst/>
        <a:defRPr b="0" baseline="0" cap="none" i="0" spc="0" strike="noStrike" sz="7000" u="none">
          <a:solidFill>
            <a:srgbClr val="3E231A"/>
          </a:solidFill>
          <a:uFillTx/>
          <a:latin typeface="+mn-lt"/>
          <a:ea typeface="+mn-ea"/>
          <a:cs typeface="+mn-cs"/>
          <a:sym typeface="Papyrus"/>
        </a:defRPr>
      </a:lvl3pPr>
      <a:lvl4pPr marL="0" marR="0" indent="0" algn="ctr" defTabSz="587022" rtl="0" latinLnBrk="0">
        <a:lnSpc>
          <a:spcPct val="100000"/>
        </a:lnSpc>
        <a:spcBef>
          <a:spcPts val="0"/>
        </a:spcBef>
        <a:spcAft>
          <a:spcPts val="0"/>
        </a:spcAft>
        <a:buClrTx/>
        <a:buSzTx/>
        <a:buFontTx/>
        <a:buNone/>
        <a:tabLst/>
        <a:defRPr b="0" baseline="0" cap="none" i="0" spc="0" strike="noStrike" sz="7000" u="none">
          <a:solidFill>
            <a:srgbClr val="3E231A"/>
          </a:solidFill>
          <a:uFillTx/>
          <a:latin typeface="+mn-lt"/>
          <a:ea typeface="+mn-ea"/>
          <a:cs typeface="+mn-cs"/>
          <a:sym typeface="Papyrus"/>
        </a:defRPr>
      </a:lvl4pPr>
      <a:lvl5pPr marL="0" marR="0" indent="0" algn="ctr" defTabSz="587022" rtl="0" latinLnBrk="0">
        <a:lnSpc>
          <a:spcPct val="100000"/>
        </a:lnSpc>
        <a:spcBef>
          <a:spcPts val="0"/>
        </a:spcBef>
        <a:spcAft>
          <a:spcPts val="0"/>
        </a:spcAft>
        <a:buClrTx/>
        <a:buSzTx/>
        <a:buFontTx/>
        <a:buNone/>
        <a:tabLst/>
        <a:defRPr b="0" baseline="0" cap="none" i="0" spc="0" strike="noStrike" sz="7000" u="none">
          <a:solidFill>
            <a:srgbClr val="3E231A"/>
          </a:solidFill>
          <a:uFillTx/>
          <a:latin typeface="+mn-lt"/>
          <a:ea typeface="+mn-ea"/>
          <a:cs typeface="+mn-cs"/>
          <a:sym typeface="Papyrus"/>
        </a:defRPr>
      </a:lvl5pPr>
      <a:lvl6pPr marL="0" marR="0" indent="0" algn="ctr" defTabSz="587022" rtl="0" latinLnBrk="0">
        <a:lnSpc>
          <a:spcPct val="100000"/>
        </a:lnSpc>
        <a:spcBef>
          <a:spcPts val="0"/>
        </a:spcBef>
        <a:spcAft>
          <a:spcPts val="0"/>
        </a:spcAft>
        <a:buClrTx/>
        <a:buSzTx/>
        <a:buFontTx/>
        <a:buNone/>
        <a:tabLst/>
        <a:defRPr b="0" baseline="0" cap="none" i="0" spc="0" strike="noStrike" sz="7000" u="none">
          <a:solidFill>
            <a:srgbClr val="3E231A"/>
          </a:solidFill>
          <a:uFillTx/>
          <a:latin typeface="+mn-lt"/>
          <a:ea typeface="+mn-ea"/>
          <a:cs typeface="+mn-cs"/>
          <a:sym typeface="Papyrus"/>
        </a:defRPr>
      </a:lvl6pPr>
      <a:lvl7pPr marL="0" marR="0" indent="0" algn="ctr" defTabSz="587022" rtl="0" latinLnBrk="0">
        <a:lnSpc>
          <a:spcPct val="100000"/>
        </a:lnSpc>
        <a:spcBef>
          <a:spcPts val="0"/>
        </a:spcBef>
        <a:spcAft>
          <a:spcPts val="0"/>
        </a:spcAft>
        <a:buClrTx/>
        <a:buSzTx/>
        <a:buFontTx/>
        <a:buNone/>
        <a:tabLst/>
        <a:defRPr b="0" baseline="0" cap="none" i="0" spc="0" strike="noStrike" sz="7000" u="none">
          <a:solidFill>
            <a:srgbClr val="3E231A"/>
          </a:solidFill>
          <a:uFillTx/>
          <a:latin typeface="+mn-lt"/>
          <a:ea typeface="+mn-ea"/>
          <a:cs typeface="+mn-cs"/>
          <a:sym typeface="Papyrus"/>
        </a:defRPr>
      </a:lvl7pPr>
      <a:lvl8pPr marL="0" marR="0" indent="0" algn="ctr" defTabSz="587022" rtl="0" latinLnBrk="0">
        <a:lnSpc>
          <a:spcPct val="100000"/>
        </a:lnSpc>
        <a:spcBef>
          <a:spcPts val="0"/>
        </a:spcBef>
        <a:spcAft>
          <a:spcPts val="0"/>
        </a:spcAft>
        <a:buClrTx/>
        <a:buSzTx/>
        <a:buFontTx/>
        <a:buNone/>
        <a:tabLst/>
        <a:defRPr b="0" baseline="0" cap="none" i="0" spc="0" strike="noStrike" sz="7000" u="none">
          <a:solidFill>
            <a:srgbClr val="3E231A"/>
          </a:solidFill>
          <a:uFillTx/>
          <a:latin typeface="+mn-lt"/>
          <a:ea typeface="+mn-ea"/>
          <a:cs typeface="+mn-cs"/>
          <a:sym typeface="Papyrus"/>
        </a:defRPr>
      </a:lvl8pPr>
      <a:lvl9pPr marL="0" marR="0" indent="0" algn="ctr" defTabSz="587022" rtl="0" latinLnBrk="0">
        <a:lnSpc>
          <a:spcPct val="100000"/>
        </a:lnSpc>
        <a:spcBef>
          <a:spcPts val="0"/>
        </a:spcBef>
        <a:spcAft>
          <a:spcPts val="0"/>
        </a:spcAft>
        <a:buClrTx/>
        <a:buSzTx/>
        <a:buFontTx/>
        <a:buNone/>
        <a:tabLst/>
        <a:defRPr b="0" baseline="0" cap="none" i="0" spc="0" strike="noStrike" sz="7000" u="none">
          <a:solidFill>
            <a:srgbClr val="3E231A"/>
          </a:solidFill>
          <a:uFillTx/>
          <a:latin typeface="+mn-lt"/>
          <a:ea typeface="+mn-ea"/>
          <a:cs typeface="+mn-cs"/>
          <a:sym typeface="Papyrus"/>
        </a:defRPr>
      </a:lvl9pPr>
    </p:titleStyle>
    <p:bodyStyle>
      <a:lvl1pPr marL="0" marR="0" indent="0" algn="ctr" defTabSz="587022" rtl="0" latinLnBrk="0">
        <a:lnSpc>
          <a:spcPct val="100000"/>
        </a:lnSpc>
        <a:spcBef>
          <a:spcPts val="0"/>
        </a:spcBef>
        <a:spcAft>
          <a:spcPts val="0"/>
        </a:spcAft>
        <a:buClrTx/>
        <a:buSzTx/>
        <a:buFontTx/>
        <a:buNone/>
        <a:tabLst/>
        <a:defRPr b="0" baseline="0" cap="none" i="0" spc="0" strike="noStrike" sz="3400" u="none">
          <a:solidFill>
            <a:srgbClr val="3E231A"/>
          </a:solidFill>
          <a:uFillTx/>
          <a:latin typeface="+mn-lt"/>
          <a:ea typeface="+mn-ea"/>
          <a:cs typeface="+mn-cs"/>
          <a:sym typeface="Papyrus"/>
        </a:defRPr>
      </a:lvl1pPr>
      <a:lvl2pPr marL="0" marR="0" indent="0" algn="ctr" defTabSz="587022" rtl="0" latinLnBrk="0">
        <a:lnSpc>
          <a:spcPct val="100000"/>
        </a:lnSpc>
        <a:spcBef>
          <a:spcPts val="0"/>
        </a:spcBef>
        <a:spcAft>
          <a:spcPts val="0"/>
        </a:spcAft>
        <a:buClrTx/>
        <a:buSzTx/>
        <a:buFontTx/>
        <a:buNone/>
        <a:tabLst/>
        <a:defRPr b="0" baseline="0" cap="none" i="0" spc="0" strike="noStrike" sz="3400" u="none">
          <a:solidFill>
            <a:srgbClr val="3E231A"/>
          </a:solidFill>
          <a:uFillTx/>
          <a:latin typeface="+mn-lt"/>
          <a:ea typeface="+mn-ea"/>
          <a:cs typeface="+mn-cs"/>
          <a:sym typeface="Papyrus"/>
        </a:defRPr>
      </a:lvl2pPr>
      <a:lvl3pPr marL="0" marR="0" indent="0" algn="ctr" defTabSz="587022" rtl="0" latinLnBrk="0">
        <a:lnSpc>
          <a:spcPct val="100000"/>
        </a:lnSpc>
        <a:spcBef>
          <a:spcPts val="0"/>
        </a:spcBef>
        <a:spcAft>
          <a:spcPts val="0"/>
        </a:spcAft>
        <a:buClrTx/>
        <a:buSzTx/>
        <a:buFontTx/>
        <a:buNone/>
        <a:tabLst/>
        <a:defRPr b="0" baseline="0" cap="none" i="0" spc="0" strike="noStrike" sz="3400" u="none">
          <a:solidFill>
            <a:srgbClr val="3E231A"/>
          </a:solidFill>
          <a:uFillTx/>
          <a:latin typeface="+mn-lt"/>
          <a:ea typeface="+mn-ea"/>
          <a:cs typeface="+mn-cs"/>
          <a:sym typeface="Papyrus"/>
        </a:defRPr>
      </a:lvl3pPr>
      <a:lvl4pPr marL="0" marR="0" indent="0" algn="ctr" defTabSz="587022" rtl="0" latinLnBrk="0">
        <a:lnSpc>
          <a:spcPct val="100000"/>
        </a:lnSpc>
        <a:spcBef>
          <a:spcPts val="0"/>
        </a:spcBef>
        <a:spcAft>
          <a:spcPts val="0"/>
        </a:spcAft>
        <a:buClrTx/>
        <a:buSzTx/>
        <a:buFontTx/>
        <a:buNone/>
        <a:tabLst/>
        <a:defRPr b="0" baseline="0" cap="none" i="0" spc="0" strike="noStrike" sz="3400" u="none">
          <a:solidFill>
            <a:srgbClr val="3E231A"/>
          </a:solidFill>
          <a:uFillTx/>
          <a:latin typeface="+mn-lt"/>
          <a:ea typeface="+mn-ea"/>
          <a:cs typeface="+mn-cs"/>
          <a:sym typeface="Papyrus"/>
        </a:defRPr>
      </a:lvl4pPr>
      <a:lvl5pPr marL="0" marR="0" indent="0" algn="ctr" defTabSz="587022" rtl="0" latinLnBrk="0">
        <a:lnSpc>
          <a:spcPct val="100000"/>
        </a:lnSpc>
        <a:spcBef>
          <a:spcPts val="0"/>
        </a:spcBef>
        <a:spcAft>
          <a:spcPts val="0"/>
        </a:spcAft>
        <a:buClrTx/>
        <a:buSzTx/>
        <a:buFontTx/>
        <a:buNone/>
        <a:tabLst/>
        <a:defRPr b="0" baseline="0" cap="none" i="0" spc="0" strike="noStrike" sz="3400" u="none">
          <a:solidFill>
            <a:srgbClr val="3E231A"/>
          </a:solidFill>
          <a:uFillTx/>
          <a:latin typeface="+mn-lt"/>
          <a:ea typeface="+mn-ea"/>
          <a:cs typeface="+mn-cs"/>
          <a:sym typeface="Papyrus"/>
        </a:defRPr>
      </a:lvl5pPr>
      <a:lvl6pPr marL="0" marR="0" indent="355600" algn="ctr" defTabSz="587022" rtl="0" latinLnBrk="0">
        <a:lnSpc>
          <a:spcPct val="100000"/>
        </a:lnSpc>
        <a:spcBef>
          <a:spcPts val="0"/>
        </a:spcBef>
        <a:spcAft>
          <a:spcPts val="0"/>
        </a:spcAft>
        <a:buClrTx/>
        <a:buSzTx/>
        <a:buFontTx/>
        <a:buNone/>
        <a:tabLst/>
        <a:defRPr b="0" baseline="0" cap="none" i="0" spc="0" strike="noStrike" sz="3400" u="none">
          <a:solidFill>
            <a:srgbClr val="3E231A"/>
          </a:solidFill>
          <a:uFillTx/>
          <a:latin typeface="+mn-lt"/>
          <a:ea typeface="+mn-ea"/>
          <a:cs typeface="+mn-cs"/>
          <a:sym typeface="Papyrus"/>
        </a:defRPr>
      </a:lvl6pPr>
      <a:lvl7pPr marL="0" marR="0" indent="711200" algn="ctr" defTabSz="587022" rtl="0" latinLnBrk="0">
        <a:lnSpc>
          <a:spcPct val="100000"/>
        </a:lnSpc>
        <a:spcBef>
          <a:spcPts val="0"/>
        </a:spcBef>
        <a:spcAft>
          <a:spcPts val="0"/>
        </a:spcAft>
        <a:buClrTx/>
        <a:buSzTx/>
        <a:buFontTx/>
        <a:buNone/>
        <a:tabLst/>
        <a:defRPr b="0" baseline="0" cap="none" i="0" spc="0" strike="noStrike" sz="3400" u="none">
          <a:solidFill>
            <a:srgbClr val="3E231A"/>
          </a:solidFill>
          <a:uFillTx/>
          <a:latin typeface="+mn-lt"/>
          <a:ea typeface="+mn-ea"/>
          <a:cs typeface="+mn-cs"/>
          <a:sym typeface="Papyrus"/>
        </a:defRPr>
      </a:lvl7pPr>
      <a:lvl8pPr marL="0" marR="0" indent="1066800" algn="ctr" defTabSz="587022" rtl="0" latinLnBrk="0">
        <a:lnSpc>
          <a:spcPct val="100000"/>
        </a:lnSpc>
        <a:spcBef>
          <a:spcPts val="0"/>
        </a:spcBef>
        <a:spcAft>
          <a:spcPts val="0"/>
        </a:spcAft>
        <a:buClrTx/>
        <a:buSzTx/>
        <a:buFontTx/>
        <a:buNone/>
        <a:tabLst/>
        <a:defRPr b="0" baseline="0" cap="none" i="0" spc="0" strike="noStrike" sz="3400" u="none">
          <a:solidFill>
            <a:srgbClr val="3E231A"/>
          </a:solidFill>
          <a:uFillTx/>
          <a:latin typeface="+mn-lt"/>
          <a:ea typeface="+mn-ea"/>
          <a:cs typeface="+mn-cs"/>
          <a:sym typeface="Papyrus"/>
        </a:defRPr>
      </a:lvl8pPr>
      <a:lvl9pPr marL="0" marR="0" indent="1422400" algn="ctr" defTabSz="587022" rtl="0" latinLnBrk="0">
        <a:lnSpc>
          <a:spcPct val="100000"/>
        </a:lnSpc>
        <a:spcBef>
          <a:spcPts val="0"/>
        </a:spcBef>
        <a:spcAft>
          <a:spcPts val="0"/>
        </a:spcAft>
        <a:buClrTx/>
        <a:buSzTx/>
        <a:buFontTx/>
        <a:buNone/>
        <a:tabLst/>
        <a:defRPr b="0" baseline="0" cap="none" i="0" spc="0" strike="noStrike" sz="3400" u="none">
          <a:solidFill>
            <a:srgbClr val="3E231A"/>
          </a:solidFill>
          <a:uFillTx/>
          <a:latin typeface="+mn-lt"/>
          <a:ea typeface="+mn-ea"/>
          <a:cs typeface="+mn-cs"/>
          <a:sym typeface="Papyrus"/>
        </a:defRPr>
      </a:lvl9pPr>
    </p:bodyStyle>
    <p:otherStyle>
      <a:lvl1pPr marL="0" marR="0" indent="0" algn="ctr" defTabSz="587022"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pyrus"/>
        </a:defRPr>
      </a:lvl1pPr>
      <a:lvl2pPr marL="0" marR="0" indent="228600" algn="ctr" defTabSz="587022"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pyrus"/>
        </a:defRPr>
      </a:lvl2pPr>
      <a:lvl3pPr marL="0" marR="0" indent="457200" algn="ctr" defTabSz="587022"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pyrus"/>
        </a:defRPr>
      </a:lvl3pPr>
      <a:lvl4pPr marL="0" marR="0" indent="685800" algn="ctr" defTabSz="587022"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pyrus"/>
        </a:defRPr>
      </a:lvl4pPr>
      <a:lvl5pPr marL="0" marR="0" indent="914400" algn="ctr" defTabSz="587022"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pyrus"/>
        </a:defRPr>
      </a:lvl5pPr>
      <a:lvl6pPr marL="0" marR="0" indent="1143000" algn="ctr" defTabSz="587022"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pyrus"/>
        </a:defRPr>
      </a:lvl6pPr>
      <a:lvl7pPr marL="0" marR="0" indent="1371600" algn="ctr" defTabSz="587022"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pyrus"/>
        </a:defRPr>
      </a:lvl7pPr>
      <a:lvl8pPr marL="0" marR="0" indent="1600200" algn="ctr" defTabSz="587022"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pyrus"/>
        </a:defRPr>
      </a:lvl8pPr>
      <a:lvl9pPr marL="0" marR="0" indent="1828800" algn="ctr" defTabSz="587022"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pyru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Pinsel, Violine und Leinwand"/>
          <p:cNvSpPr txBox="1"/>
          <p:nvPr>
            <p:ph type="ctrTitle"/>
          </p:nvPr>
        </p:nvSpPr>
        <p:spPr>
          <a:prstGeom prst="rect">
            <a:avLst/>
          </a:prstGeom>
        </p:spPr>
        <p:txBody>
          <a:bodyPr/>
          <a:lstStyle>
            <a:lvl1pPr defTabSz="551800">
              <a:defRPr sz="6580"/>
            </a:lvl1pPr>
          </a:lstStyle>
          <a:p>
            <a:pPr/>
            <a:r>
              <a:t>Pinsel, Violine und Leinwand</a:t>
            </a:r>
          </a:p>
        </p:txBody>
      </p:sp>
      <p:sp>
        <p:nvSpPr>
          <p:cNvPr id="138" name="Wie haben talentierte Menschen ungarischer Abstammung die Kunst in Deutschland geformt?"/>
          <p:cNvSpPr txBox="1"/>
          <p:nvPr>
            <p:ph type="subTitle" sz="quarter" idx="1"/>
          </p:nvPr>
        </p:nvSpPr>
        <p:spPr>
          <a:xfrm>
            <a:off x="1266612" y="5086773"/>
            <a:ext cx="10464802" cy="2001812"/>
          </a:xfrm>
          <a:prstGeom prst="rect">
            <a:avLst/>
          </a:prstGeom>
        </p:spPr>
        <p:txBody>
          <a:bodyPr/>
          <a:lstStyle>
            <a:lvl1pPr defTabSz="316992">
              <a:defRPr sz="3780"/>
            </a:lvl1pPr>
          </a:lstStyle>
          <a:p>
            <a:pPr/>
            <a:r>
              <a:t>Wie haben talentierte Menschen ungarischer Abstammung die Kunst in Deutschland geformt?</a:t>
            </a:r>
          </a:p>
        </p:txBody>
      </p:sp>
      <p:pic>
        <p:nvPicPr>
          <p:cNvPr id="139" name="00780045.jpg" descr="00780045.jpg"/>
          <p:cNvPicPr>
            <a:picLocks noChangeAspect="1"/>
          </p:cNvPicPr>
          <p:nvPr/>
        </p:nvPicPr>
        <p:blipFill>
          <a:blip r:embed="rId3">
            <a:extLst/>
          </a:blip>
          <a:srcRect l="6561" t="7530" r="6561" b="47289"/>
          <a:stretch>
            <a:fillRect/>
          </a:stretch>
        </p:blipFill>
        <p:spPr>
          <a:xfrm>
            <a:off x="415596" y="985882"/>
            <a:ext cx="3005130" cy="2102424"/>
          </a:xfrm>
          <a:prstGeom prst="rect">
            <a:avLst/>
          </a:prstGeom>
          <a:ln w="3175">
            <a:miter lim="400000"/>
          </a:ln>
        </p:spPr>
      </p:pic>
      <p:pic>
        <p:nvPicPr>
          <p:cNvPr id="140" name="F_5633.jpg" descr="F_5633.jpg"/>
          <p:cNvPicPr>
            <a:picLocks noChangeAspect="1"/>
          </p:cNvPicPr>
          <p:nvPr/>
        </p:nvPicPr>
        <p:blipFill>
          <a:blip r:embed="rId4">
            <a:extLst/>
          </a:blip>
          <a:srcRect l="9202" t="12774" r="9202" b="51403"/>
          <a:stretch>
            <a:fillRect/>
          </a:stretch>
        </p:blipFill>
        <p:spPr>
          <a:xfrm>
            <a:off x="3434150" y="982585"/>
            <a:ext cx="3023504" cy="2086669"/>
          </a:xfrm>
          <a:prstGeom prst="rect">
            <a:avLst/>
          </a:prstGeom>
          <a:ln w="3175">
            <a:miter lim="400000"/>
          </a:ln>
        </p:spPr>
      </p:pic>
      <p:sp>
        <p:nvSpPr>
          <p:cNvPr id="141" name="Décsi Domokos &amp; Gyovai Vivien Lara 10/D"/>
          <p:cNvSpPr txBox="1"/>
          <p:nvPr/>
        </p:nvSpPr>
        <p:spPr>
          <a:xfrm>
            <a:off x="7270365" y="8257074"/>
            <a:ext cx="5398544" cy="485988"/>
          </a:xfrm>
          <a:prstGeom prst="rect">
            <a:avLst/>
          </a:prstGeom>
          <a:ln w="3175">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defRPr sz="2200"/>
            </a:lvl1pPr>
          </a:lstStyle>
          <a:p>
            <a:pPr/>
            <a:r>
              <a:t>Décsi Domokos &amp; Gyovai Vivien Lara 10/D </a:t>
            </a:r>
          </a:p>
        </p:txBody>
      </p:sp>
      <p:pic>
        <p:nvPicPr>
          <p:cNvPr id="142" name="autograph-joachim-joseph-signed-cabinet-photo-with-violin-1895-1.jpeg" descr="autograph-joachim-joseph-signed-cabinet-photo-with-violin-1895-1.jpeg"/>
          <p:cNvPicPr>
            <a:picLocks noChangeAspect="1"/>
          </p:cNvPicPr>
          <p:nvPr/>
        </p:nvPicPr>
        <p:blipFill>
          <a:blip r:embed="rId5">
            <a:extLst/>
          </a:blip>
          <a:srcRect l="14762" t="9750" r="18901" b="61627"/>
          <a:stretch>
            <a:fillRect/>
          </a:stretch>
        </p:blipFill>
        <p:spPr>
          <a:xfrm>
            <a:off x="6478521" y="1005935"/>
            <a:ext cx="3105935" cy="2057067"/>
          </a:xfrm>
          <a:prstGeom prst="rect">
            <a:avLst/>
          </a:prstGeom>
          <a:ln w="3175">
            <a:miter lim="400000"/>
          </a:ln>
        </p:spPr>
      </p:pic>
      <p:pic>
        <p:nvPicPr>
          <p:cNvPr id="143" name="2048px-Albrecht_Dürer_-_1500_self-portrait_High_resolution_and_detail.jpg" descr="2048px-Albrecht_Dürer_-_1500_self-portrait_High_resolution_and_detail.jpg"/>
          <p:cNvPicPr>
            <a:picLocks noChangeAspect="1"/>
          </p:cNvPicPr>
          <p:nvPr/>
        </p:nvPicPr>
        <p:blipFill>
          <a:blip r:embed="rId6">
            <a:extLst/>
          </a:blip>
          <a:srcRect l="3130" t="5065" r="3130" b="48087"/>
          <a:stretch>
            <a:fillRect/>
          </a:stretch>
        </p:blipFill>
        <p:spPr>
          <a:xfrm>
            <a:off x="9576925" y="966910"/>
            <a:ext cx="3016534" cy="2083899"/>
          </a:xfrm>
          <a:prstGeom prst="rect">
            <a:avLst/>
          </a:prstGeom>
          <a:ln w="3175">
            <a:miter lim="400000"/>
          </a:ln>
        </p:spPr>
      </p:pic>
      <p:pic>
        <p:nvPicPr>
          <p:cNvPr id="144" name="movietape4.jpg" descr="movietape4.jpg"/>
          <p:cNvPicPr>
            <a:picLocks noChangeAspect="0"/>
          </p:cNvPicPr>
          <p:nvPr/>
        </p:nvPicPr>
        <p:blipFill>
          <a:blip r:embed="rId7">
            <a:extLst/>
          </a:blip>
          <a:stretch>
            <a:fillRect/>
          </a:stretch>
        </p:blipFill>
        <p:spPr>
          <a:xfrm>
            <a:off x="356195" y="555041"/>
            <a:ext cx="12305060" cy="2925748"/>
          </a:xfrm>
          <a:prstGeom prst="rect">
            <a:avLst/>
          </a:prstGeom>
          <a:effectLst>
            <a:outerShdw sx="100000" sy="100000" kx="0" ky="0" algn="b" rotWithShape="0" blurRad="190500" dist="12700" dir="5400000">
              <a:srgbClr val="000000"/>
            </a:outerShdw>
          </a:effectLst>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Pyramids of Giza silhouetted against an orange sunset" descr="Pyramids of Giza silhouetted against an orange sunset"/>
          <p:cNvPicPr>
            <a:picLocks noChangeAspect="0"/>
          </p:cNvPicPr>
          <p:nvPr>
            <p:ph type="pic" idx="21"/>
          </p:nvPr>
        </p:nvPicPr>
        <p:blipFill>
          <a:blip r:embed="rId3">
            <a:extLst/>
          </a:blip>
          <a:stretch>
            <a:fillRect/>
          </a:stretch>
        </p:blipFill>
        <p:spPr>
          <a:xfrm>
            <a:off x="6539569" y="3545072"/>
            <a:ext cx="5760888" cy="4832869"/>
          </a:xfrm>
          <a:prstGeom prst="rect">
            <a:avLst/>
          </a:prstGeom>
        </p:spPr>
      </p:pic>
      <p:sp>
        <p:nvSpPr>
          <p:cNvPr id="149" name="Sacy von Blondel"/>
          <p:cNvSpPr txBox="1"/>
          <p:nvPr>
            <p:ph type="title"/>
          </p:nvPr>
        </p:nvSpPr>
        <p:spPr>
          <a:xfrm>
            <a:off x="1269999" y="1037763"/>
            <a:ext cx="10464802" cy="1578188"/>
          </a:xfrm>
          <a:prstGeom prst="rect">
            <a:avLst/>
          </a:prstGeom>
        </p:spPr>
        <p:txBody>
          <a:bodyPr/>
          <a:lstStyle/>
          <a:p>
            <a:pPr/>
            <a:r>
              <a:t>Sacy von Blondel</a:t>
            </a:r>
          </a:p>
        </p:txBody>
      </p:sp>
      <p:sp>
        <p:nvSpPr>
          <p:cNvPr id="150" name="Sári Megyery, 28. Juli 1897, Balassagyarmat…"/>
          <p:cNvSpPr txBox="1"/>
          <p:nvPr>
            <p:ph type="body" sz="half" idx="1"/>
          </p:nvPr>
        </p:nvSpPr>
        <p:spPr>
          <a:xfrm>
            <a:off x="571507" y="2896498"/>
            <a:ext cx="6028919" cy="6130016"/>
          </a:xfrm>
          <a:prstGeom prst="rect">
            <a:avLst/>
          </a:prstGeom>
        </p:spPr>
        <p:txBody>
          <a:bodyPr/>
          <a:lstStyle/>
          <a:p>
            <a:pPr marL="222916" indent="-222916" defTabSz="346343">
              <a:spcBef>
                <a:spcPts val="1600"/>
              </a:spcBef>
              <a:buBlip>
                <a:blip r:embed="rId4"/>
              </a:buBlip>
              <a:defRPr sz="2300"/>
            </a:pPr>
            <a:r>
              <a:t>Sári Megyery, 28. Juli 1897, Balassagyarmat</a:t>
            </a:r>
          </a:p>
          <a:p>
            <a:pPr marL="222916" indent="-222916" defTabSz="346343">
              <a:spcBef>
                <a:spcPts val="1600"/>
              </a:spcBef>
              <a:buBlip>
                <a:blip r:embed="rId4"/>
              </a:buBlip>
              <a:defRPr sz="2300"/>
            </a:pPr>
            <a:r>
              <a:t>Schriftstellerin, Dichterin, Journalistin, Schauspielerin</a:t>
            </a:r>
          </a:p>
          <a:p>
            <a:pPr marL="222916" indent="-222916" defTabSz="346343">
              <a:spcBef>
                <a:spcPts val="1600"/>
              </a:spcBef>
              <a:buBlip>
                <a:blip r:embed="rId4"/>
              </a:buBlip>
              <a:defRPr sz="2300"/>
            </a:pPr>
            <a:r>
              <a:t>Erste Rolle in „Mire megvénülünk” - Künstlername</a:t>
            </a:r>
          </a:p>
          <a:p>
            <a:pPr marL="222916" indent="-222916" defTabSz="346343">
              <a:spcBef>
                <a:spcPts val="1600"/>
              </a:spcBef>
              <a:buBlip>
                <a:blip r:embed="rId4"/>
              </a:buBlip>
              <a:defRPr sz="2300"/>
            </a:pPr>
            <a:r>
              <a:t>49 Hauptrollen für UFA</a:t>
            </a:r>
          </a:p>
          <a:p>
            <a:pPr marL="222916" indent="-222916" defTabSz="346343">
              <a:spcBef>
                <a:spcPts val="1600"/>
              </a:spcBef>
              <a:buBlip>
                <a:blip r:embed="rId4"/>
              </a:buBlip>
              <a:defRPr sz="2300"/>
            </a:pPr>
            <a:r>
              <a:t>1932 - von der Schauspielerei zurückgezogen</a:t>
            </a:r>
          </a:p>
          <a:p>
            <a:pPr marL="222916" indent="-222916" defTabSz="346343">
              <a:spcBef>
                <a:spcPts val="1600"/>
              </a:spcBef>
              <a:buBlip>
                <a:blip r:embed="rId4"/>
              </a:buBlip>
              <a:defRPr sz="2300"/>
            </a:pPr>
            <a:r>
              <a:t>1938 - Paris</a:t>
            </a:r>
          </a:p>
          <a:p>
            <a:pPr marL="222916" indent="-222916" defTabSz="346343">
              <a:spcBef>
                <a:spcPts val="1600"/>
              </a:spcBef>
              <a:buBlip>
                <a:blip r:embed="rId4"/>
              </a:buBlip>
              <a:defRPr sz="2300"/>
            </a:pPr>
            <a:r>
              <a:t>1955 - Abschluss als Lehrerin</a:t>
            </a:r>
          </a:p>
          <a:p>
            <a:pPr marL="222916" indent="-222916" defTabSz="346343">
              <a:spcBef>
                <a:spcPts val="1600"/>
              </a:spcBef>
              <a:buBlip>
                <a:blip r:embed="rId4"/>
              </a:buBlip>
              <a:defRPr sz="2300"/>
            </a:pPr>
            <a:r>
              <a:t>5. Februar 1983. - Tod</a:t>
            </a:r>
          </a:p>
        </p:txBody>
      </p:sp>
      <p:sp>
        <p:nvSpPr>
          <p:cNvPr id="151" name="https://web.archive.org/web/20090430233619/http://www.szineszkonyvtar.hu/contents/k-o/megyery.htm"/>
          <p:cNvSpPr txBox="1"/>
          <p:nvPr/>
        </p:nvSpPr>
        <p:spPr>
          <a:xfrm>
            <a:off x="25898" y="9307062"/>
            <a:ext cx="12953003" cy="473288"/>
          </a:xfrm>
          <a:prstGeom prst="rect">
            <a:avLst/>
          </a:prstGeom>
          <a:ln w="3175">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a:spcBef>
                <a:spcPts val="0"/>
              </a:spcBef>
              <a:defRPr sz="2100"/>
            </a:lvl1pPr>
          </a:lstStyle>
          <a:p>
            <a:pPr/>
            <a:r>
              <a:t>https://web.archive.org/web/20090430233619/http://www.szineszkonyvtar.hu/contents/k-o/megyery.htm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Ilona Mattyasovszky"/>
          <p:cNvSpPr txBox="1"/>
          <p:nvPr>
            <p:ph type="title"/>
          </p:nvPr>
        </p:nvSpPr>
        <p:spPr>
          <a:prstGeom prst="rect">
            <a:avLst/>
          </a:prstGeom>
        </p:spPr>
        <p:txBody>
          <a:bodyPr/>
          <a:lstStyle/>
          <a:p>
            <a:pPr/>
            <a:r>
              <a:t>Ilona Mattyasovszky</a:t>
            </a:r>
          </a:p>
        </p:txBody>
      </p:sp>
      <p:pic>
        <p:nvPicPr>
          <p:cNvPr id="156" name="Pyramids of Giza silhouetted against an orange sunset" descr="Pyramids of Giza silhouetted against an orange sunset"/>
          <p:cNvPicPr>
            <a:picLocks noChangeAspect="0"/>
          </p:cNvPicPr>
          <p:nvPr/>
        </p:nvPicPr>
        <p:blipFill>
          <a:blip r:embed="rId3">
            <a:extLst/>
          </a:blip>
          <a:stretch>
            <a:fillRect/>
          </a:stretch>
        </p:blipFill>
        <p:spPr>
          <a:xfrm>
            <a:off x="658914" y="3801221"/>
            <a:ext cx="5050368" cy="4237567"/>
          </a:xfrm>
          <a:prstGeom prst="rect">
            <a:avLst/>
          </a:prstGeom>
        </p:spPr>
      </p:pic>
      <p:sp>
        <p:nvSpPr>
          <p:cNvPr id="157" name="31. März 1882, Esztergom…"/>
          <p:cNvSpPr txBox="1"/>
          <p:nvPr>
            <p:ph type="body" sz="half" idx="1"/>
          </p:nvPr>
        </p:nvSpPr>
        <p:spPr>
          <a:xfrm>
            <a:off x="5955036" y="3420533"/>
            <a:ext cx="6337427" cy="5276136"/>
          </a:xfrm>
          <a:prstGeom prst="rect">
            <a:avLst/>
          </a:prstGeom>
        </p:spPr>
        <p:txBody>
          <a:bodyPr/>
          <a:lstStyle/>
          <a:p>
            <a:pPr>
              <a:buBlip>
                <a:blip r:embed="rId4"/>
              </a:buBlip>
            </a:pPr>
            <a:r>
              <a:t>31. März 1882, Esztergom</a:t>
            </a:r>
          </a:p>
          <a:p>
            <a:pPr>
              <a:buBlip>
                <a:blip r:embed="rId4"/>
              </a:buBlip>
            </a:pPr>
            <a:r>
              <a:t>Hauptrolle in „Drághfy Éva”</a:t>
            </a:r>
          </a:p>
          <a:p>
            <a:pPr>
              <a:buBlip>
                <a:blip r:embed="rId4"/>
              </a:buBlip>
            </a:pPr>
            <a:r>
              <a:t>Filmschule in Budapest</a:t>
            </a:r>
          </a:p>
          <a:p>
            <a:pPr>
              <a:buBlip>
                <a:blip r:embed="rId4"/>
              </a:buBlip>
            </a:pPr>
            <a:r>
              <a:t>1926 - Wien, Berlin, München</a:t>
            </a:r>
          </a:p>
          <a:p>
            <a:pPr>
              <a:buBlip>
                <a:blip r:embed="rId4"/>
              </a:buBlip>
            </a:pPr>
            <a:r>
              <a:t>1937 - Filmproduktionsfirma</a:t>
            </a:r>
          </a:p>
          <a:p>
            <a:pPr>
              <a:buBlip>
                <a:blip r:embed="rId4"/>
              </a:buBlip>
            </a:pPr>
            <a:r>
              <a:t>12. April 1943 - Tod</a:t>
            </a:r>
          </a:p>
        </p:txBody>
      </p:sp>
      <p:sp>
        <p:nvSpPr>
          <p:cNvPr id="158" name="https://www.hangosfilm.hu/filmenciklopedia/mattyasovszky-ilona"/>
          <p:cNvSpPr txBox="1"/>
          <p:nvPr/>
        </p:nvSpPr>
        <p:spPr>
          <a:xfrm>
            <a:off x="609883" y="9309303"/>
            <a:ext cx="9669599" cy="508001"/>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spcBef>
                <a:spcPts val="0"/>
              </a:spcBef>
              <a:defRPr sz="2600"/>
            </a:lvl1pPr>
          </a:lstStyle>
          <a:p>
            <a:pPr/>
            <a:r>
              <a:t>https://www.hangosfilm.hu/filmenciklopedia/mattyasovszky-ilona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Pyramids of Giza silhouetted against an orange sunset" descr="Pyramids of Giza silhouetted against an orange sunset"/>
          <p:cNvPicPr>
            <a:picLocks noChangeAspect="0"/>
          </p:cNvPicPr>
          <p:nvPr>
            <p:ph type="pic" idx="21"/>
          </p:nvPr>
        </p:nvPicPr>
        <p:blipFill>
          <a:blip r:embed="rId3">
            <a:extLst/>
          </a:blip>
          <a:stretch>
            <a:fillRect/>
          </a:stretch>
        </p:blipFill>
        <p:spPr>
          <a:xfrm>
            <a:off x="6668141" y="3941060"/>
            <a:ext cx="5392474" cy="4524197"/>
          </a:xfrm>
          <a:prstGeom prst="rect">
            <a:avLst/>
          </a:prstGeom>
        </p:spPr>
      </p:pic>
      <p:sp>
        <p:nvSpPr>
          <p:cNvPr id="163" name="Joseph Joachim"/>
          <p:cNvSpPr txBox="1"/>
          <p:nvPr>
            <p:ph type="title"/>
          </p:nvPr>
        </p:nvSpPr>
        <p:spPr>
          <a:prstGeom prst="rect">
            <a:avLst/>
          </a:prstGeom>
        </p:spPr>
        <p:txBody>
          <a:bodyPr/>
          <a:lstStyle/>
          <a:p>
            <a:pPr/>
            <a:r>
              <a:t>Joseph Joachim</a:t>
            </a:r>
          </a:p>
        </p:txBody>
      </p:sp>
      <p:sp>
        <p:nvSpPr>
          <p:cNvPr id="164" name="28. Juni 1831, Kittsee…"/>
          <p:cNvSpPr txBox="1"/>
          <p:nvPr>
            <p:ph type="body" sz="half" idx="1"/>
          </p:nvPr>
        </p:nvSpPr>
        <p:spPr>
          <a:xfrm>
            <a:off x="1026770" y="3443296"/>
            <a:ext cx="5050368" cy="5519726"/>
          </a:xfrm>
          <a:prstGeom prst="rect">
            <a:avLst/>
          </a:prstGeom>
        </p:spPr>
        <p:txBody>
          <a:bodyPr/>
          <a:lstStyle/>
          <a:p>
            <a:pPr marL="344931" indent="-344931" defTabSz="569411">
              <a:spcBef>
                <a:spcPts val="2600"/>
              </a:spcBef>
              <a:buBlip>
                <a:blip r:embed="rId4"/>
              </a:buBlip>
              <a:defRPr sz="2716"/>
            </a:pPr>
            <a:r>
              <a:t>28. Juni 1831, Kittsee</a:t>
            </a:r>
          </a:p>
          <a:p>
            <a:pPr marL="344931" indent="-344931" defTabSz="569411">
              <a:spcBef>
                <a:spcPts val="2600"/>
              </a:spcBef>
              <a:buBlip>
                <a:blip r:embed="rId4"/>
              </a:buBlip>
              <a:defRPr sz="2716"/>
            </a:pPr>
            <a:r>
              <a:t>Violinist</a:t>
            </a:r>
            <a:r>
              <a:rPr>
                <a:solidFill>
                  <a:srgbClr val="000000"/>
                </a:solidFill>
              </a:rPr>
              <a:t>, </a:t>
            </a:r>
            <a:r>
              <a:t>Dirigent</a:t>
            </a:r>
            <a:r>
              <a:rPr>
                <a:solidFill>
                  <a:srgbClr val="000000"/>
                </a:solidFill>
              </a:rPr>
              <a:t> und </a:t>
            </a:r>
            <a:r>
              <a:t>Komponist</a:t>
            </a:r>
          </a:p>
          <a:p>
            <a:pPr marL="344931" indent="-344931" defTabSz="569411">
              <a:spcBef>
                <a:spcPts val="2600"/>
              </a:spcBef>
              <a:buBlip>
                <a:blip r:embed="rId4"/>
              </a:buBlip>
              <a:defRPr sz="2716"/>
            </a:pPr>
            <a:r>
              <a:t>Mendelssohn</a:t>
            </a:r>
          </a:p>
          <a:p>
            <a:pPr marL="344931" indent="-344931" defTabSz="569411">
              <a:spcBef>
                <a:spcPts val="2600"/>
              </a:spcBef>
              <a:buBlip>
                <a:blip r:embed="rId4"/>
              </a:buBlip>
              <a:defRPr sz="2716"/>
            </a:pPr>
            <a:r>
              <a:t>1866 - Berlin</a:t>
            </a:r>
          </a:p>
          <a:p>
            <a:pPr marL="344931" indent="-344931" defTabSz="569411">
              <a:spcBef>
                <a:spcPts val="2600"/>
              </a:spcBef>
              <a:buBlip>
                <a:blip r:embed="rId4"/>
              </a:buBlip>
              <a:defRPr sz="2716"/>
            </a:pPr>
            <a:r>
              <a:t>1869 - Berliner Musikakademie</a:t>
            </a:r>
          </a:p>
          <a:p>
            <a:pPr marL="344931" indent="-344931" defTabSz="569411">
              <a:spcBef>
                <a:spcPts val="2600"/>
              </a:spcBef>
              <a:buBlip>
                <a:blip r:embed="rId4"/>
              </a:buBlip>
              <a:defRPr sz="2716"/>
            </a:pPr>
            <a:r>
              <a:t>15. August 1907 - Tod</a:t>
            </a:r>
          </a:p>
        </p:txBody>
      </p:sp>
      <p:sp>
        <p:nvSpPr>
          <p:cNvPr id="165" name="https://josephjoachim.com/"/>
          <p:cNvSpPr txBox="1"/>
          <p:nvPr/>
        </p:nvSpPr>
        <p:spPr>
          <a:xfrm>
            <a:off x="523654" y="9268004"/>
            <a:ext cx="4241144" cy="562188"/>
          </a:xfrm>
          <a:prstGeom prst="rect">
            <a:avLst/>
          </a:prstGeom>
          <a:ln w="3175">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a:spcBef>
                <a:spcPts val="0"/>
              </a:spcBef>
              <a:defRPr sz="2600"/>
            </a:lvl1pPr>
          </a:lstStyle>
          <a:p>
            <a:pPr/>
            <a:r>
              <a:t>https://josephjoachim.com/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Pyramids of Giza silhouetted against an orange sunset" descr="Pyramids of Giza silhouetted against an orange sunset"/>
          <p:cNvPicPr>
            <a:picLocks noChangeAspect="0"/>
          </p:cNvPicPr>
          <p:nvPr>
            <p:ph type="pic" idx="21"/>
          </p:nvPr>
        </p:nvPicPr>
        <p:blipFill>
          <a:blip r:embed="rId3">
            <a:extLst/>
          </a:blip>
          <a:stretch>
            <a:fillRect/>
          </a:stretch>
        </p:blipFill>
        <p:spPr>
          <a:xfrm>
            <a:off x="626935" y="3401483"/>
            <a:ext cx="5050368" cy="4237567"/>
          </a:xfrm>
          <a:prstGeom prst="rect">
            <a:avLst/>
          </a:prstGeom>
        </p:spPr>
      </p:pic>
      <p:sp>
        <p:nvSpPr>
          <p:cNvPr id="170" name="Albrecht Dürer"/>
          <p:cNvSpPr txBox="1"/>
          <p:nvPr>
            <p:ph type="title"/>
          </p:nvPr>
        </p:nvSpPr>
        <p:spPr>
          <a:prstGeom prst="rect">
            <a:avLst/>
          </a:prstGeom>
        </p:spPr>
        <p:txBody>
          <a:bodyPr/>
          <a:lstStyle/>
          <a:p>
            <a:pPr/>
            <a:r>
              <a:t>Albrecht Dürer</a:t>
            </a:r>
          </a:p>
        </p:txBody>
      </p:sp>
      <p:sp>
        <p:nvSpPr>
          <p:cNvPr id="171" name="Adalbert Ajtósi, 21. Mai 1471, Nürnberg…"/>
          <p:cNvSpPr txBox="1"/>
          <p:nvPr>
            <p:ph type="body" sz="half" idx="1"/>
          </p:nvPr>
        </p:nvSpPr>
        <p:spPr>
          <a:xfrm>
            <a:off x="5981271" y="3192550"/>
            <a:ext cx="6766331" cy="5768828"/>
          </a:xfrm>
          <a:prstGeom prst="rect">
            <a:avLst/>
          </a:prstGeom>
        </p:spPr>
        <p:txBody>
          <a:bodyPr/>
          <a:lstStyle/>
          <a:p>
            <a:pPr marL="311691" indent="-311691" defTabSz="493098">
              <a:spcBef>
                <a:spcPts val="2300"/>
              </a:spcBef>
              <a:buBlip>
                <a:blip r:embed="rId4"/>
              </a:buBlip>
              <a:defRPr sz="2688"/>
            </a:pPr>
            <a:r>
              <a:t>Adalbert Ajtósi, 21. Mai 1471, Nürnberg</a:t>
            </a:r>
          </a:p>
          <a:p>
            <a:pPr marL="311691" indent="-311691" defTabSz="493098">
              <a:spcBef>
                <a:spcPts val="2300"/>
              </a:spcBef>
              <a:buBlip>
                <a:blip r:embed="rId4"/>
              </a:buBlip>
              <a:defRPr sz="2688"/>
            </a:pPr>
            <a:r>
              <a:t>Bayerischer Maler und Grafiker ungarischer Herkunft</a:t>
            </a:r>
          </a:p>
          <a:p>
            <a:pPr marL="311691" indent="-311691" defTabSz="493098">
              <a:spcBef>
                <a:spcPts val="2300"/>
              </a:spcBef>
              <a:buBlip>
                <a:blip r:embed="rId4"/>
              </a:buBlip>
              <a:defRPr sz="2688"/>
            </a:pPr>
            <a:r>
              <a:t>Vorfahren stammten aus Ajtós bei Gyula</a:t>
            </a:r>
          </a:p>
          <a:p>
            <a:pPr marL="311691" indent="-311691" defTabSz="493098">
              <a:spcBef>
                <a:spcPts val="2300"/>
              </a:spcBef>
              <a:buBlip>
                <a:blip r:embed="rId4"/>
              </a:buBlip>
              <a:defRPr sz="2688"/>
            </a:pPr>
            <a:r>
              <a:t>Ausbildung als Goldschmied und Maler</a:t>
            </a:r>
          </a:p>
          <a:p>
            <a:pPr marL="311691" indent="-311691" defTabSz="493098">
              <a:spcBef>
                <a:spcPts val="2300"/>
              </a:spcBef>
              <a:buBlip>
                <a:blip r:embed="rId4"/>
              </a:buBlip>
              <a:defRPr sz="2688"/>
            </a:pPr>
            <a:r>
              <a:t>Tiefes Verständnis für Geometrie und Perspektive</a:t>
            </a:r>
          </a:p>
          <a:p>
            <a:pPr marL="311691" indent="-311691" defTabSz="493098">
              <a:spcBef>
                <a:spcPts val="2300"/>
              </a:spcBef>
              <a:buBlip>
                <a:blip r:embed="rId4"/>
              </a:buBlip>
              <a:defRPr sz="2688"/>
            </a:pPr>
            <a:r>
              <a:t>6. April 1528 - Sterben</a:t>
            </a:r>
          </a:p>
        </p:txBody>
      </p:sp>
      <p:sp>
        <p:nvSpPr>
          <p:cNvPr id="172" name="https://blog.papierdirekt.de/kuenstlerportrait-albrecht-duerer-revolutionaer-der-renaissance/"/>
          <p:cNvSpPr txBox="1"/>
          <p:nvPr/>
        </p:nvSpPr>
        <p:spPr>
          <a:xfrm>
            <a:off x="468473" y="9283150"/>
            <a:ext cx="12067854" cy="485987"/>
          </a:xfrm>
          <a:prstGeom prst="rect">
            <a:avLst/>
          </a:prstGeom>
          <a:ln w="3175">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a:spcBef>
                <a:spcPts val="0"/>
              </a:spcBef>
              <a:defRPr sz="2200"/>
            </a:lvl1pPr>
          </a:lstStyle>
          <a:p>
            <a:pPr/>
            <a:r>
              <a:t>https://blog.papierdirekt.de/kuenstlerportrait-albrecht-duerer-revolutionaer-der-renaissance/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Pyramids of Giza silhouetted against an orange sunset" descr="Pyramids of Giza silhouetted against an orange sunset"/>
          <p:cNvPicPr>
            <a:picLocks noChangeAspect="0"/>
          </p:cNvPicPr>
          <p:nvPr>
            <p:ph type="pic" idx="21"/>
          </p:nvPr>
        </p:nvPicPr>
        <p:blipFill>
          <a:blip r:embed="rId3">
            <a:extLst/>
          </a:blip>
          <a:stretch>
            <a:fillRect/>
          </a:stretch>
        </p:blipFill>
        <p:spPr>
          <a:xfrm>
            <a:off x="7403185" y="2677384"/>
            <a:ext cx="5016501" cy="5138296"/>
          </a:xfrm>
          <a:prstGeom prst="rect">
            <a:avLst/>
          </a:prstGeom>
        </p:spPr>
      </p:pic>
      <p:pic>
        <p:nvPicPr>
          <p:cNvPr id="177" name="Close-up of a pyramid in Giza" descr="Close-up of a pyramid in Giza"/>
          <p:cNvPicPr>
            <a:picLocks noChangeAspect="0"/>
          </p:cNvPicPr>
          <p:nvPr>
            <p:ph type="pic" idx="22"/>
          </p:nvPr>
        </p:nvPicPr>
        <p:blipFill>
          <a:blip r:embed="rId4">
            <a:extLst/>
          </a:blip>
          <a:stretch>
            <a:fillRect/>
          </a:stretch>
        </p:blipFill>
        <p:spPr>
          <a:xfrm>
            <a:off x="5404061" y="774492"/>
            <a:ext cx="3974678" cy="4512163"/>
          </a:xfrm>
          <a:prstGeom prst="rect">
            <a:avLst/>
          </a:prstGeom>
        </p:spPr>
      </p:pic>
      <p:pic>
        <p:nvPicPr>
          <p:cNvPr id="178" name="23570.jpg" descr="23570.jpg"/>
          <p:cNvPicPr>
            <a:picLocks noChangeAspect="0"/>
          </p:cNvPicPr>
          <p:nvPr>
            <p:ph type="pic" idx="23"/>
          </p:nvPr>
        </p:nvPicPr>
        <p:blipFill>
          <a:blip r:embed="rId5">
            <a:extLst/>
          </a:blip>
          <a:stretch>
            <a:fillRect/>
          </a:stretch>
        </p:blipFill>
        <p:spPr>
          <a:xfrm>
            <a:off x="437537" y="723385"/>
            <a:ext cx="5016502" cy="6074225"/>
          </a:xfrm>
          <a:prstGeom prst="rect">
            <a:avLst/>
          </a:prstGeom>
        </p:spPr>
      </p:pic>
      <p:sp>
        <p:nvSpPr>
          <p:cNvPr id="179" name="Der große Triumphwagen"/>
          <p:cNvSpPr txBox="1"/>
          <p:nvPr/>
        </p:nvSpPr>
        <p:spPr>
          <a:xfrm>
            <a:off x="7348211" y="7759187"/>
            <a:ext cx="5126449" cy="765388"/>
          </a:xfrm>
          <a:prstGeom prst="rect">
            <a:avLst/>
          </a:prstGeom>
          <a:ln w="3175">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r>
              <a:t>Der große Triumphwagen</a:t>
            </a:r>
          </a:p>
        </p:txBody>
      </p:sp>
      <p:sp>
        <p:nvSpPr>
          <p:cNvPr id="180" name="Ritter, Tod und Teufel"/>
          <p:cNvSpPr txBox="1"/>
          <p:nvPr/>
        </p:nvSpPr>
        <p:spPr>
          <a:xfrm>
            <a:off x="716422" y="6730677"/>
            <a:ext cx="4458732" cy="765387"/>
          </a:xfrm>
          <a:prstGeom prst="rect">
            <a:avLst/>
          </a:prstGeom>
          <a:ln w="3175">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r>
              <a:t>Ritter, Tod und Teufel</a:t>
            </a:r>
          </a:p>
        </p:txBody>
      </p:sp>
      <p:sp>
        <p:nvSpPr>
          <p:cNvPr id="181" name="Vier Apostel"/>
          <p:cNvSpPr txBox="1"/>
          <p:nvPr/>
        </p:nvSpPr>
        <p:spPr>
          <a:xfrm>
            <a:off x="6113269" y="5219061"/>
            <a:ext cx="2556262" cy="765387"/>
          </a:xfrm>
          <a:prstGeom prst="rect">
            <a:avLst/>
          </a:prstGeom>
          <a:ln w="3175">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r>
              <a:t>Vier Apostel</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4" presetID="22" grpId="1" fill="hold">
                                  <p:stCondLst>
                                    <p:cond delay="0"/>
                                  </p:stCondLst>
                                  <p:iterate type="el" backwards="0">
                                    <p:tmAbs val="0"/>
                                  </p:iterate>
                                  <p:childTnLst>
                                    <p:animEffect filter="wipe(down)" transition="out">
                                      <p:cBhvr>
                                        <p:cTn id="6" dur="500" fill="hold"/>
                                        <p:tgtEl>
                                          <p:spTgt spid="178"/>
                                        </p:tgtEl>
                                      </p:cBhvr>
                                    </p:animEffect>
                                    <p:set>
                                      <p:cBhvr>
                                        <p:cTn id="7" fill="hold">
                                          <p:stCondLst>
                                            <p:cond delay="499"/>
                                          </p:stCondLst>
                                        </p:cTn>
                                        <p:tgtEl>
                                          <p:spTgt spid="178"/>
                                        </p:tgtEl>
                                        <p:attrNameLst>
                                          <p:attrName>style.visibility</p:attrName>
                                        </p:attrNameLst>
                                      </p:cBhvr>
                                      <p:to>
                                        <p:strVal val="hidden"/>
                                      </p:to>
                                    </p:set>
                                  </p:childTnLst>
                                </p:cTn>
                              </p:par>
                            </p:childTnLst>
                          </p:cTn>
                        </p:par>
                        <p:par>
                          <p:cTn id="8" fill="hold">
                            <p:stCondLst>
                              <p:cond delay="500"/>
                            </p:stCondLst>
                            <p:childTnLst>
                              <p:par>
                                <p:cTn id="9" presetClass="exit" nodeType="afterEffect" presetSubtype="4" presetID="22" grpId="2" fill="hold">
                                  <p:stCondLst>
                                    <p:cond delay="0"/>
                                  </p:stCondLst>
                                  <p:iterate type="el" backwards="0">
                                    <p:tmAbs val="0"/>
                                  </p:iterate>
                                  <p:childTnLst>
                                    <p:animEffect filter="wipe(down)" transition="out">
                                      <p:cBhvr>
                                        <p:cTn id="10" dur="1000" fill="hold"/>
                                        <p:tgtEl>
                                          <p:spTgt spid="177"/>
                                        </p:tgtEl>
                                      </p:cBhvr>
                                    </p:animEffect>
                                    <p:set>
                                      <p:cBhvr>
                                        <p:cTn id="11" fill="hold">
                                          <p:stCondLst>
                                            <p:cond delay="999"/>
                                          </p:stCondLst>
                                        </p:cTn>
                                        <p:tgtEl>
                                          <p:spTgt spid="177"/>
                                        </p:tgtEl>
                                        <p:attrNameLst>
                                          <p:attrName>style.visibility</p:attrName>
                                        </p:attrNameLst>
                                      </p:cBhvr>
                                      <p:to>
                                        <p:strVal val="hidden"/>
                                      </p:to>
                                    </p:set>
                                  </p:childTnLst>
                                </p:cTn>
                              </p:par>
                            </p:childTnLst>
                          </p:cTn>
                        </p:par>
                        <p:par>
                          <p:cTn id="12" fill="hold">
                            <p:stCondLst>
                              <p:cond delay="1500"/>
                            </p:stCondLst>
                            <p:childTnLst>
                              <p:par>
                                <p:cTn id="13" presetClass="exit" nodeType="afterEffect" presetSubtype="4" presetID="22" grpId="3" fill="hold">
                                  <p:stCondLst>
                                    <p:cond delay="0"/>
                                  </p:stCondLst>
                                  <p:iterate type="el" backwards="0">
                                    <p:tmAbs val="0"/>
                                  </p:iterate>
                                  <p:childTnLst>
                                    <p:animEffect filter="wipe(down)" transition="out">
                                      <p:cBhvr>
                                        <p:cTn id="14" dur="1000" fill="hold"/>
                                        <p:tgtEl>
                                          <p:spTgt spid="176"/>
                                        </p:tgtEl>
                                      </p:cBhvr>
                                    </p:animEffect>
                                    <p:set>
                                      <p:cBhvr>
                                        <p:cTn id="15" fill="hold">
                                          <p:stCondLst>
                                            <p:cond delay="999"/>
                                          </p:stCondLst>
                                        </p:cTn>
                                        <p:tgtEl>
                                          <p:spTgt spid="176"/>
                                        </p:tgtEl>
                                        <p:attrNameLst>
                                          <p:attrName>style.visibility</p:attrName>
                                        </p:attrNameLst>
                                      </p:cBhvr>
                                      <p:to>
                                        <p:strVal val="hidden"/>
                                      </p:to>
                                    </p:set>
                                  </p:childTnLst>
                                </p:cTn>
                              </p:par>
                            </p:childTnLst>
                          </p:cTn>
                        </p:par>
                        <p:par>
                          <p:cTn id="16" fill="hold">
                            <p:stCondLst>
                              <p:cond delay="2500"/>
                            </p:stCondLst>
                            <p:childTnLst>
                              <p:par>
                                <p:cTn id="17" presetClass="exit" nodeType="afterEffect" presetSubtype="4" presetID="22" grpId="4" fill="hold">
                                  <p:stCondLst>
                                    <p:cond delay="0"/>
                                  </p:stCondLst>
                                  <p:iterate type="el" backwards="0">
                                    <p:tmAbs val="0"/>
                                  </p:iterate>
                                  <p:childTnLst>
                                    <p:animEffect filter="wipe(down)" transition="out">
                                      <p:cBhvr>
                                        <p:cTn id="18" dur="1000" fill="hold"/>
                                        <p:tgtEl>
                                          <p:spTgt spid="181"/>
                                        </p:tgtEl>
                                      </p:cBhvr>
                                    </p:animEffect>
                                    <p:set>
                                      <p:cBhvr>
                                        <p:cTn id="19" fill="hold">
                                          <p:stCondLst>
                                            <p:cond delay="999"/>
                                          </p:stCondLst>
                                        </p:cTn>
                                        <p:tgtEl>
                                          <p:spTgt spid="181"/>
                                        </p:tgtEl>
                                        <p:attrNameLst>
                                          <p:attrName>style.visibility</p:attrName>
                                        </p:attrNameLst>
                                      </p:cBhvr>
                                      <p:to>
                                        <p:strVal val="hidden"/>
                                      </p:to>
                                    </p:set>
                                  </p:childTnLst>
                                </p:cTn>
                              </p:par>
                            </p:childTnLst>
                          </p:cTn>
                        </p:par>
                        <p:par>
                          <p:cTn id="20" fill="hold">
                            <p:stCondLst>
                              <p:cond delay="3500"/>
                            </p:stCondLst>
                            <p:childTnLst>
                              <p:par>
                                <p:cTn id="21" presetClass="exit" nodeType="afterEffect" presetSubtype="4" presetID="22" grpId="5" fill="hold">
                                  <p:stCondLst>
                                    <p:cond delay="0"/>
                                  </p:stCondLst>
                                  <p:iterate type="el" backwards="0">
                                    <p:tmAbs val="0"/>
                                  </p:iterate>
                                  <p:childTnLst>
                                    <p:animEffect filter="wipe(down)" transition="out">
                                      <p:cBhvr>
                                        <p:cTn id="22" dur="1000" fill="hold"/>
                                        <p:tgtEl>
                                          <p:spTgt spid="180"/>
                                        </p:tgtEl>
                                      </p:cBhvr>
                                    </p:animEffect>
                                    <p:set>
                                      <p:cBhvr>
                                        <p:cTn id="23" fill="hold">
                                          <p:stCondLst>
                                            <p:cond delay="999"/>
                                          </p:stCondLst>
                                        </p:cTn>
                                        <p:tgtEl>
                                          <p:spTgt spid="180"/>
                                        </p:tgtEl>
                                        <p:attrNameLst>
                                          <p:attrName>style.visibility</p:attrName>
                                        </p:attrNameLst>
                                      </p:cBhvr>
                                      <p:to>
                                        <p:strVal val="hidden"/>
                                      </p:to>
                                    </p:set>
                                  </p:childTnLst>
                                </p:cTn>
                              </p:par>
                            </p:childTnLst>
                          </p:cTn>
                        </p:par>
                        <p:par>
                          <p:cTn id="24" fill="hold">
                            <p:stCondLst>
                              <p:cond delay="4500"/>
                            </p:stCondLst>
                            <p:childTnLst>
                              <p:par>
                                <p:cTn id="25" presetClass="exit" nodeType="afterEffect" presetSubtype="4" presetID="22" grpId="6" fill="hold">
                                  <p:stCondLst>
                                    <p:cond delay="0"/>
                                  </p:stCondLst>
                                  <p:iterate type="el" backwards="0">
                                    <p:tmAbs val="0"/>
                                  </p:iterate>
                                  <p:childTnLst>
                                    <p:animEffect filter="wipe(down)" transition="out">
                                      <p:cBhvr>
                                        <p:cTn id="26" dur="1000" fill="hold"/>
                                        <p:tgtEl>
                                          <p:spTgt spid="179"/>
                                        </p:tgtEl>
                                      </p:cBhvr>
                                    </p:animEffect>
                                    <p:set>
                                      <p:cBhvr>
                                        <p:cTn id="27" fill="hold">
                                          <p:stCondLst>
                                            <p:cond delay="999"/>
                                          </p:stCondLst>
                                        </p:cTn>
                                        <p:tgtEl>
                                          <p:spTgt spid="17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 grpId="6"/>
      <p:bldP build="whole" bldLvl="1" animBg="1" rev="0" advAuto="0" spid="177" grpId="2"/>
      <p:bldP build="whole" bldLvl="1" animBg="1" rev="0" advAuto="0" spid="180" grpId="5"/>
      <p:bldP build="whole" bldLvl="1" animBg="1" rev="0" advAuto="0" spid="178" grpId="1"/>
      <p:bldP build="whole" bldLvl="1" animBg="1" rev="0" advAuto="0" spid="176" grpId="3"/>
      <p:bldP build="whole" bldLvl="1" animBg="1" rev="0" advAuto="0" spid="181" grpId="4"/>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Vielen Dank für die Aufmerksamkeit!"/>
          <p:cNvSpPr txBox="1"/>
          <p:nvPr>
            <p:ph type="ctrTitle"/>
          </p:nvPr>
        </p:nvSpPr>
        <p:spPr>
          <a:xfrm>
            <a:off x="1269999" y="3576320"/>
            <a:ext cx="10464802" cy="2600961"/>
          </a:xfrm>
          <a:prstGeom prst="rect">
            <a:avLst/>
          </a:prstGeom>
        </p:spPr>
        <p:txBody>
          <a:bodyPr/>
          <a:lstStyle>
            <a:lvl1pPr defTabSz="545930">
              <a:defRPr sz="6510"/>
            </a:lvl1pPr>
          </a:lstStyle>
          <a:p>
            <a:pPr/>
            <a:r>
              <a:t>Vielen Dank für die Aufmerksamkeit!</a:t>
            </a:r>
          </a:p>
        </p:txBody>
      </p:sp>
      <p:sp>
        <p:nvSpPr>
          <p:cNvPr id="186" name="❤️❤️❤️"/>
          <p:cNvSpPr txBox="1"/>
          <p:nvPr>
            <p:ph type="subTitle" sz="quarter" idx="1"/>
          </p:nvPr>
        </p:nvSpPr>
        <p:spPr>
          <a:xfrm>
            <a:off x="1269999" y="6081640"/>
            <a:ext cx="10464802" cy="1097281"/>
          </a:xfrm>
          <a:prstGeom prst="rect">
            <a:avLst/>
          </a:prstGeom>
        </p:spPr>
        <p:txBody>
          <a:bodyPr/>
          <a:lstStyle/>
          <a:p>
            <a:pPr/>
            <a: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186"/>
                                        </p:tgtEl>
                                        <p:attrNameLst>
                                          <p:attrName>style.visibility</p:attrName>
                                        </p:attrNameLst>
                                      </p:cBhvr>
                                      <p:to>
                                        <p:strVal val="visible"/>
                                      </p:to>
                                    </p:set>
                                    <p:animEffect filter="wipe(down)" transition="in">
                                      <p:cBhvr>
                                        <p:cTn id="7" dur="15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6"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25400" dist="12700" dir="5400000">
              <a:srgbClr val="000000">
                <a:alpha val="25000"/>
              </a:srgbClr>
            </a:outerShdw>
          </a:effectLst>
        </a:effectStyle>
        <a:effectStyle>
          <a:effectLst>
            <a:outerShdw sx="100000" sy="100000" kx="0" ky="0" algn="b" rotWithShape="0" blurRad="25400" dist="12700" dir="5400000">
              <a:srgbClr val="000000">
                <a:alpha val="25000"/>
              </a:srgbClr>
            </a:outerShdw>
          </a:effectLst>
        </a:effectStyle>
        <a:effectStyle>
          <a:effectLst>
            <a:outerShdw sx="100000" sy="100000" kx="0" ky="0" algn="b" rotWithShape="0" blurRad="25400" dist="127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outerShdw sx="100000" sy="100000" kx="0" ky="0" algn="b" rotWithShape="0" blurRad="25400" dist="12700" dir="5400000">
            <a:srgbClr val="000000">
              <a:alpha val="25000"/>
            </a:srgbClr>
          </a:outerShdw>
        </a:effectLst>
        <a:sp3d/>
      </a:spPr>
      <a:bodyPr rot="0" spcFirstLastPara="1" vertOverflow="overflow" horzOverflow="overflow" vert="horz" wrap="square" lIns="27093" tIns="27093" rIns="27093" bIns="27093" numCol="1" spcCol="38100" rtlCol="0" anchor="ctr" upright="0">
        <a:spAutoFit/>
      </a:bodyPr>
      <a:lstStyle>
        <a:defPPr marL="0" marR="0" indent="0" algn="ctr" defTabSz="587022"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7093" tIns="27093" rIns="27093" bIns="27093" numCol="1" spcCol="38100" rtlCol="0" anchor="ctr" upright="0">
        <a:spAutoFit/>
      </a:bodyPr>
      <a:lstStyle>
        <a:defPPr marL="0" marR="0" indent="0" algn="l" defTabSz="587022" rtl="0" fontAlgn="auto" latinLnBrk="0" hangingPunct="0">
          <a:lnSpc>
            <a:spcPct val="100000"/>
          </a:lnSpc>
          <a:spcBef>
            <a:spcPts val="290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archment">
  <a:themeElements>
    <a:clrScheme name="Parchment">
      <a:dk1>
        <a:srgbClr val="000000"/>
      </a:dk1>
      <a:lt1>
        <a:srgbClr val="FFFFFF"/>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25400" dist="12700" dir="5400000">
              <a:srgbClr val="000000">
                <a:alpha val="25000"/>
              </a:srgbClr>
            </a:outerShdw>
          </a:effectLst>
        </a:effectStyle>
        <a:effectStyle>
          <a:effectLst>
            <a:outerShdw sx="100000" sy="100000" kx="0" ky="0" algn="b" rotWithShape="0" blurRad="25400" dist="12700" dir="5400000">
              <a:srgbClr val="000000">
                <a:alpha val="25000"/>
              </a:srgbClr>
            </a:outerShdw>
          </a:effectLst>
        </a:effectStyle>
        <a:effectStyle>
          <a:effectLst>
            <a:outerShdw sx="100000" sy="100000" kx="0" ky="0" algn="b" rotWithShape="0" blurRad="25400" dist="127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outerShdw sx="100000" sy="100000" kx="0" ky="0" algn="b" rotWithShape="0" blurRad="25400" dist="12700" dir="5400000">
            <a:srgbClr val="000000">
              <a:alpha val="25000"/>
            </a:srgbClr>
          </a:outerShdw>
        </a:effectLst>
        <a:sp3d/>
      </a:spPr>
      <a:bodyPr rot="0" spcFirstLastPara="1" vertOverflow="overflow" horzOverflow="overflow" vert="horz" wrap="square" lIns="27093" tIns="27093" rIns="27093" bIns="27093" numCol="1" spcCol="38100" rtlCol="0" anchor="ctr" upright="0">
        <a:spAutoFit/>
      </a:bodyPr>
      <a:lstStyle>
        <a:defPPr marL="0" marR="0" indent="0" algn="ctr" defTabSz="587022"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7093" tIns="27093" rIns="27093" bIns="27093" numCol="1" spcCol="38100" rtlCol="0" anchor="ctr" upright="0">
        <a:spAutoFit/>
      </a:bodyPr>
      <a:lstStyle>
        <a:defPPr marL="0" marR="0" indent="0" algn="l" defTabSz="587022" rtl="0" fontAlgn="auto" latinLnBrk="0" hangingPunct="0">
          <a:lnSpc>
            <a:spcPct val="100000"/>
          </a:lnSpc>
          <a:spcBef>
            <a:spcPts val="290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